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Lst>
  <p:notesMasterIdLst>
    <p:notesMasterId r:id="rId14"/>
  </p:notesMasterIdLst>
  <p:sldIdLst>
    <p:sldId id="335" r:id="rId5"/>
    <p:sldId id="355" r:id="rId6"/>
    <p:sldId id="358" r:id="rId7"/>
    <p:sldId id="351" r:id="rId8"/>
    <p:sldId id="360" r:id="rId9"/>
    <p:sldId id="361" r:id="rId10"/>
    <p:sldId id="364" r:id="rId11"/>
    <p:sldId id="362" r:id="rId12"/>
    <p:sldId id="35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2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26" autoAdjust="0"/>
  </p:normalViewPr>
  <p:slideViewPr>
    <p:cSldViewPr snapToGrid="0">
      <p:cViewPr varScale="1">
        <p:scale>
          <a:sx n="73" d="100"/>
          <a:sy n="73" d="100"/>
        </p:scale>
        <p:origin x="618" y="78"/>
      </p:cViewPr>
      <p:guideLst>
        <p:guide orient="horz" pos="3672"/>
        <p:guide pos="3840"/>
      </p:guideLst>
    </p:cSldViewPr>
  </p:slideViewPr>
  <p:outlineViewPr>
    <p:cViewPr>
      <p:scale>
        <a:sx n="33" d="100"/>
        <a:sy n="33" d="100"/>
      </p:scale>
      <p:origin x="0" y="-106"/>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10/20/2022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1697343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3</a:t>
            </a:fld>
            <a:endParaRPr lang="en-US" dirty="0"/>
          </a:p>
        </p:txBody>
      </p:sp>
    </p:spTree>
    <p:extLst>
      <p:ext uri="{BB962C8B-B14F-4D97-AF65-F5344CB8AC3E}">
        <p14:creationId xmlns:p14="http://schemas.microsoft.com/office/powerpoint/2010/main" val="428115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1DFB3-42E8-9540-92FB-4AE3F4203FE5}"/>
              </a:ext>
              <a:ext uri="{C183D7F6-B498-43B3-948B-1728B52AA6E4}">
                <adec:decorative xmlns:adec="http://schemas.microsoft.com/office/drawing/2017/decorative" xmlns="" val="1"/>
              </a:ext>
            </a:extLst>
          </p:cNvPr>
          <p:cNvSpPr>
            <a:spLocks/>
          </p:cNvSpPr>
          <p:nvPr userDrawn="1"/>
        </p:nvSpPr>
        <p:spPr bwMode="auto">
          <a:xfrm>
            <a:off x="0" y="1"/>
            <a:ext cx="11158847" cy="5824846"/>
          </a:xfrm>
          <a:prstGeom prst="rect">
            <a:avLst/>
          </a:prstGeom>
          <a:solidFill>
            <a:schemeClr val="accent2"/>
          </a:solidFill>
          <a:ln>
            <a:noFill/>
          </a:ln>
        </p:spPr>
        <p:txBody>
          <a:bodyPr rot="0" vert="horz" wrap="square" lIns="91440" tIns="45720" rIns="91440" bIns="45720" anchor="t" anchorCtr="0" upright="1">
            <a:noAutofit/>
          </a:bodyPr>
          <a:lstStyle/>
          <a:p>
            <a:endParaRPr lang="en-US" dirty="0"/>
          </a:p>
        </p:txBody>
      </p:sp>
      <p:cxnSp>
        <p:nvCxnSpPr>
          <p:cNvPr id="6" name="Straight Connector 5">
            <a:extLst>
              <a:ext uri="{FF2B5EF4-FFF2-40B4-BE49-F238E27FC236}">
                <a16:creationId xmlns:a16="http://schemas.microsoft.com/office/drawing/2014/main" id="{F13C1B90-0A14-7B4B-B05B-357A6A88291E}"/>
              </a:ext>
            </a:extLst>
          </p:cNvPr>
          <p:cNvCxnSpPr>
            <a:cxnSpLocks/>
          </p:cNvCxnSpPr>
          <p:nvPr userDrawn="1"/>
        </p:nvCxnSpPr>
        <p:spPr>
          <a:xfrm>
            <a:off x="1036261" y="4159793"/>
            <a:ext cx="10122586" cy="0"/>
          </a:xfrm>
          <a:prstGeom prst="line">
            <a:avLst/>
          </a:prstGeom>
          <a:ln w="127000"/>
        </p:spPr>
        <p:style>
          <a:lnRef idx="1">
            <a:schemeClr val="dk1"/>
          </a:lnRef>
          <a:fillRef idx="0">
            <a:schemeClr val="dk1"/>
          </a:fillRef>
          <a:effectRef idx="0">
            <a:schemeClr val="dk1"/>
          </a:effectRef>
          <a:fontRef idx="minor">
            <a:schemeClr val="tx1"/>
          </a:fontRef>
        </p:style>
      </p:cxnSp>
      <p:sp>
        <p:nvSpPr>
          <p:cNvPr id="12" name="Content Placeholder 10">
            <a:extLst>
              <a:ext uri="{FF2B5EF4-FFF2-40B4-BE49-F238E27FC236}">
                <a16:creationId xmlns:a16="http://schemas.microsoft.com/office/drawing/2014/main" id="{90097E88-8912-8A4F-9D00-BDA132434FE4}"/>
              </a:ext>
            </a:extLst>
          </p:cNvPr>
          <p:cNvSpPr>
            <a:spLocks noGrp="1"/>
          </p:cNvSpPr>
          <p:nvPr>
            <p:ph sz="quarter" idx="11"/>
          </p:nvPr>
        </p:nvSpPr>
        <p:spPr>
          <a:xfrm>
            <a:off x="1033153" y="4728131"/>
            <a:ext cx="7806047" cy="281164"/>
          </a:xfrm>
          <a:prstGeom prst="rect">
            <a:avLst/>
          </a:prstGeom>
        </p:spPr>
        <p:txBody>
          <a:bodyPr lIns="0" tIns="0" rIns="0" bIns="0"/>
          <a:lstStyle>
            <a:lvl1pPr marL="0" indent="0">
              <a:buNone/>
              <a:defRPr sz="1600"/>
            </a:lvl1pPr>
          </a:lstStyle>
          <a:p>
            <a:pPr lvl="0"/>
            <a:r>
              <a:rPr lang="en-US"/>
              <a:t>Click to edit Master text styles</a:t>
            </a:r>
          </a:p>
        </p:txBody>
      </p:sp>
      <p:sp>
        <p:nvSpPr>
          <p:cNvPr id="4" name="Title 3">
            <a:extLst>
              <a:ext uri="{FF2B5EF4-FFF2-40B4-BE49-F238E27FC236}">
                <a16:creationId xmlns:a16="http://schemas.microsoft.com/office/drawing/2014/main" id="{E58E2CE6-6A25-40B9-BD31-82C750738938}"/>
              </a:ext>
            </a:extLst>
          </p:cNvPr>
          <p:cNvSpPr>
            <a:spLocks noGrp="1"/>
          </p:cNvSpPr>
          <p:nvPr>
            <p:ph type="title"/>
          </p:nvPr>
        </p:nvSpPr>
        <p:spPr>
          <a:xfrm>
            <a:off x="976313" y="1656344"/>
            <a:ext cx="7805737" cy="2113466"/>
          </a:xfrm>
          <a:prstGeom prst="rect">
            <a:avLst/>
          </a:prstGeo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13" name="Content Placeholder 3">
            <a:extLst>
              <a:ext uri="{FF2B5EF4-FFF2-40B4-BE49-F238E27FC236}">
                <a16:creationId xmlns:a16="http://schemas.microsoft.com/office/drawing/2014/main" id="{91C010F4-E1E5-354F-9B4A-6253D3DC2F9C}"/>
              </a:ext>
            </a:extLst>
          </p:cNvPr>
          <p:cNvSpPr>
            <a:spLocks noGrp="1"/>
          </p:cNvSpPr>
          <p:nvPr>
            <p:ph sz="half" idx="2"/>
          </p:nvPr>
        </p:nvSpPr>
        <p:spPr>
          <a:xfrm>
            <a:off x="1036641" y="3044590"/>
            <a:ext cx="4868860"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17" name="Content Placeholder 3">
            <a:extLst>
              <a:ext uri="{FF2B5EF4-FFF2-40B4-BE49-F238E27FC236}">
                <a16:creationId xmlns:a16="http://schemas.microsoft.com/office/drawing/2014/main" id="{C2F7C8C0-EB32-3C44-930E-DE05403C543A}"/>
              </a:ext>
            </a:extLst>
          </p:cNvPr>
          <p:cNvSpPr>
            <a:spLocks noGrp="1"/>
          </p:cNvSpPr>
          <p:nvPr>
            <p:ph sz="half" idx="11"/>
          </p:nvPr>
        </p:nvSpPr>
        <p:spPr>
          <a:xfrm>
            <a:off x="6285649" y="3044590"/>
            <a:ext cx="4868860"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14" name="Title 1">
            <a:extLst>
              <a:ext uri="{FF2B5EF4-FFF2-40B4-BE49-F238E27FC236}">
                <a16:creationId xmlns:a16="http://schemas.microsoft.com/office/drawing/2014/main" id="{E06473F2-000A-7C44-9048-A0C0D4B652B9}"/>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endParaRPr lang="en-US" dirty="0"/>
          </a:p>
        </p:txBody>
      </p:sp>
      <p:cxnSp>
        <p:nvCxnSpPr>
          <p:cNvPr id="15" name="Straight Connector 14">
            <a:extLst>
              <a:ext uri="{FF2B5EF4-FFF2-40B4-BE49-F238E27FC236}">
                <a16:creationId xmlns:a16="http://schemas.microsoft.com/office/drawing/2014/main" id="{B6A0597E-7AE3-F242-9DDF-F678A5E11458}"/>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3" name="Text Placeholder 4">
            <a:extLst>
              <a:ext uri="{FF2B5EF4-FFF2-40B4-BE49-F238E27FC236}">
                <a16:creationId xmlns:a16="http://schemas.microsoft.com/office/drawing/2014/main" id="{EAB7162A-656B-3447-976F-951853C325A3}"/>
              </a:ext>
            </a:extLst>
          </p:cNvPr>
          <p:cNvSpPr>
            <a:spLocks noGrp="1"/>
          </p:cNvSpPr>
          <p:nvPr>
            <p:ph type="body" sz="quarter" idx="17"/>
          </p:nvPr>
        </p:nvSpPr>
        <p:spPr>
          <a:xfrm>
            <a:off x="941616" y="2328554"/>
            <a:ext cx="4963884" cy="645284"/>
          </a:xfrm>
          <a:prstGeom prst="rect">
            <a:avLst/>
          </a:prstGeom>
        </p:spPr>
        <p:txBody>
          <a:bodyPr/>
          <a:lstStyle>
            <a:lvl1pPr>
              <a:buNone/>
              <a:defRPr sz="1800" b="1"/>
            </a:lvl1pPr>
          </a:lstStyle>
          <a:p>
            <a:pPr lvl="0"/>
            <a:r>
              <a:rPr lang="en-US"/>
              <a:t>Click to edit Master text styles</a:t>
            </a:r>
          </a:p>
        </p:txBody>
      </p:sp>
      <p:sp>
        <p:nvSpPr>
          <p:cNvPr id="24" name="Text Placeholder 4">
            <a:extLst>
              <a:ext uri="{FF2B5EF4-FFF2-40B4-BE49-F238E27FC236}">
                <a16:creationId xmlns:a16="http://schemas.microsoft.com/office/drawing/2014/main" id="{C8B98E47-9A5A-E54C-A093-86D516AAD0FB}"/>
              </a:ext>
            </a:extLst>
          </p:cNvPr>
          <p:cNvSpPr>
            <a:spLocks noGrp="1"/>
          </p:cNvSpPr>
          <p:nvPr>
            <p:ph type="body" sz="quarter" idx="18"/>
          </p:nvPr>
        </p:nvSpPr>
        <p:spPr>
          <a:xfrm>
            <a:off x="6258199" y="2328554"/>
            <a:ext cx="4868860" cy="645284"/>
          </a:xfrm>
          <a:prstGeom prst="rect">
            <a:avLst/>
          </a:prstGeom>
        </p:spPr>
        <p:txBody>
          <a:bodyPr/>
          <a:lstStyle>
            <a:lvl1pPr>
              <a:buNone/>
              <a:defRPr sz="1800" b="1"/>
            </a:lvl1pPr>
          </a:lstStyle>
          <a:p>
            <a:pPr lvl="0"/>
            <a:r>
              <a:rPr lang="en-US"/>
              <a:t>Click to edit Master text styles</a:t>
            </a:r>
          </a:p>
        </p:txBody>
      </p:sp>
      <p:sp>
        <p:nvSpPr>
          <p:cNvPr id="5" name="Date Placeholder 4">
            <a:extLst>
              <a:ext uri="{FF2B5EF4-FFF2-40B4-BE49-F238E27FC236}">
                <a16:creationId xmlns:a16="http://schemas.microsoft.com/office/drawing/2014/main" id="{18E274C5-9C2D-4A46-AEAE-9DBE1C417477}"/>
              </a:ext>
            </a:extLst>
          </p:cNvPr>
          <p:cNvSpPr>
            <a:spLocks noGrp="1"/>
          </p:cNvSpPr>
          <p:nvPr>
            <p:ph type="dt" sz="half" idx="19"/>
          </p:nvPr>
        </p:nvSpPr>
        <p:spPr/>
        <p:txBody>
          <a:bodyPr/>
          <a:lstStyle/>
          <a:p>
            <a:r>
              <a:rPr lang="en-US"/>
              <a:t>September 3, 20XX </a:t>
            </a:r>
            <a:endParaRPr lang="en-US" dirty="0"/>
          </a:p>
        </p:txBody>
      </p:sp>
      <p:sp>
        <p:nvSpPr>
          <p:cNvPr id="6" name="Footer Placeholder 5">
            <a:extLst>
              <a:ext uri="{FF2B5EF4-FFF2-40B4-BE49-F238E27FC236}">
                <a16:creationId xmlns:a16="http://schemas.microsoft.com/office/drawing/2014/main" id="{99419017-8DD9-4B28-B0F1-E82FFB8C1DFB}"/>
              </a:ext>
            </a:extLst>
          </p:cNvPr>
          <p:cNvSpPr>
            <a:spLocks noGrp="1"/>
          </p:cNvSpPr>
          <p:nvPr>
            <p:ph type="ftr" sz="quarter" idx="20"/>
          </p:nvPr>
        </p:nvSpPr>
        <p:spPr/>
        <p:txBody>
          <a:bodyPr/>
          <a:lstStyle/>
          <a:p>
            <a:r>
              <a:rPr lang="en-US">
                <a:solidFill>
                  <a:schemeClr val="bg1"/>
                </a:solidFill>
              </a:rPr>
              <a:t>Annual Review</a:t>
            </a:r>
            <a:endParaRPr lang="en-US" dirty="0">
              <a:solidFill>
                <a:schemeClr val="bg1"/>
              </a:solidFill>
            </a:endParaRPr>
          </a:p>
        </p:txBody>
      </p:sp>
      <p:sp>
        <p:nvSpPr>
          <p:cNvPr id="7" name="Slide Number Placeholder 6">
            <a:extLst>
              <a:ext uri="{FF2B5EF4-FFF2-40B4-BE49-F238E27FC236}">
                <a16:creationId xmlns:a16="http://schemas.microsoft.com/office/drawing/2014/main" id="{BA0BFF08-A844-4449-9EC2-5B6B6C2D62AF}"/>
              </a:ext>
            </a:extLst>
          </p:cNvPr>
          <p:cNvSpPr>
            <a:spLocks noGrp="1"/>
          </p:cNvSpPr>
          <p:nvPr>
            <p:ph type="sldNum" sz="quarter" idx="21"/>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407367541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2476683E-62F2-7746-A136-3A729C70D88C}"/>
              </a:ext>
            </a:extLst>
          </p:cNvPr>
          <p:cNvSpPr>
            <a:spLocks noGrp="1"/>
          </p:cNvSpPr>
          <p:nvPr>
            <p:ph sz="half" idx="2"/>
          </p:nvPr>
        </p:nvSpPr>
        <p:spPr>
          <a:xfrm>
            <a:off x="1036641" y="3052691"/>
            <a:ext cx="307815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17" name="Content Placeholder 3">
            <a:extLst>
              <a:ext uri="{FF2B5EF4-FFF2-40B4-BE49-F238E27FC236}">
                <a16:creationId xmlns:a16="http://schemas.microsoft.com/office/drawing/2014/main" id="{5EF5BDE3-656A-414E-BE18-702CA738A9D2}"/>
              </a:ext>
            </a:extLst>
          </p:cNvPr>
          <p:cNvSpPr>
            <a:spLocks noGrp="1"/>
          </p:cNvSpPr>
          <p:nvPr>
            <p:ph sz="half" idx="11"/>
          </p:nvPr>
        </p:nvSpPr>
        <p:spPr>
          <a:xfrm>
            <a:off x="8039099" y="3044590"/>
            <a:ext cx="311540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19" name="Content Placeholder 3">
            <a:extLst>
              <a:ext uri="{FF2B5EF4-FFF2-40B4-BE49-F238E27FC236}">
                <a16:creationId xmlns:a16="http://schemas.microsoft.com/office/drawing/2014/main" id="{0EAADDF0-090D-2C4F-BE2D-160C2C550298}"/>
              </a:ext>
            </a:extLst>
          </p:cNvPr>
          <p:cNvSpPr>
            <a:spLocks noGrp="1"/>
          </p:cNvSpPr>
          <p:nvPr>
            <p:ph sz="half" idx="13"/>
          </p:nvPr>
        </p:nvSpPr>
        <p:spPr>
          <a:xfrm>
            <a:off x="4539760" y="3044590"/>
            <a:ext cx="311540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a:t>Click to edit Master text styles</a:t>
            </a:r>
          </a:p>
        </p:txBody>
      </p:sp>
      <p:sp>
        <p:nvSpPr>
          <p:cNvPr id="20" name="Title 1">
            <a:extLst>
              <a:ext uri="{FF2B5EF4-FFF2-40B4-BE49-F238E27FC236}">
                <a16:creationId xmlns:a16="http://schemas.microsoft.com/office/drawing/2014/main" id="{3E0EAFBC-DE77-7648-95EC-91DDA529FAD9}"/>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endParaRPr lang="en-US" dirty="0"/>
          </a:p>
        </p:txBody>
      </p:sp>
      <p:cxnSp>
        <p:nvCxnSpPr>
          <p:cNvPr id="21" name="Straight Connector 20">
            <a:extLst>
              <a:ext uri="{FF2B5EF4-FFF2-40B4-BE49-F238E27FC236}">
                <a16:creationId xmlns:a16="http://schemas.microsoft.com/office/drawing/2014/main" id="{E2A16A97-402E-8040-9B48-1B6ED23ABC4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6" name="Text Placeholder 4">
            <a:extLst>
              <a:ext uri="{FF2B5EF4-FFF2-40B4-BE49-F238E27FC236}">
                <a16:creationId xmlns:a16="http://schemas.microsoft.com/office/drawing/2014/main" id="{B4BD319C-69C3-3D46-977C-F80FD35E3C6C}"/>
              </a:ext>
            </a:extLst>
          </p:cNvPr>
          <p:cNvSpPr>
            <a:spLocks noGrp="1"/>
          </p:cNvSpPr>
          <p:nvPr>
            <p:ph type="body" sz="quarter" idx="17"/>
          </p:nvPr>
        </p:nvSpPr>
        <p:spPr>
          <a:xfrm>
            <a:off x="941616" y="2328554"/>
            <a:ext cx="3173184" cy="645284"/>
          </a:xfrm>
          <a:prstGeom prst="rect">
            <a:avLst/>
          </a:prstGeom>
        </p:spPr>
        <p:txBody>
          <a:bodyPr/>
          <a:lstStyle>
            <a:lvl1pPr>
              <a:buNone/>
              <a:defRPr sz="1800" b="1">
                <a:latin typeface="+mj-lt"/>
              </a:defRPr>
            </a:lvl1pPr>
          </a:lstStyle>
          <a:p>
            <a:pPr lvl="0"/>
            <a:r>
              <a:rPr lang="en-US"/>
              <a:t>Click to edit Master text styles</a:t>
            </a:r>
          </a:p>
        </p:txBody>
      </p:sp>
      <p:sp>
        <p:nvSpPr>
          <p:cNvPr id="27" name="Text Placeholder 4">
            <a:extLst>
              <a:ext uri="{FF2B5EF4-FFF2-40B4-BE49-F238E27FC236}">
                <a16:creationId xmlns:a16="http://schemas.microsoft.com/office/drawing/2014/main" id="{4F6FB95E-AD0D-3843-8241-AB907F5915CC}"/>
              </a:ext>
            </a:extLst>
          </p:cNvPr>
          <p:cNvSpPr>
            <a:spLocks noGrp="1"/>
          </p:cNvSpPr>
          <p:nvPr>
            <p:ph type="body" sz="quarter" idx="18"/>
          </p:nvPr>
        </p:nvSpPr>
        <p:spPr>
          <a:xfrm>
            <a:off x="4466252" y="2328554"/>
            <a:ext cx="3115409" cy="645284"/>
          </a:xfrm>
          <a:prstGeom prst="rect">
            <a:avLst/>
          </a:prstGeom>
        </p:spPr>
        <p:txBody>
          <a:bodyPr/>
          <a:lstStyle>
            <a:lvl1pPr>
              <a:buNone/>
              <a:defRPr sz="1800" b="1">
                <a:latin typeface="+mj-lt"/>
              </a:defRPr>
            </a:lvl1pPr>
          </a:lstStyle>
          <a:p>
            <a:pPr lvl="0"/>
            <a:r>
              <a:rPr lang="en-US"/>
              <a:t>Click to edit Master text styles</a:t>
            </a:r>
          </a:p>
        </p:txBody>
      </p:sp>
      <p:sp>
        <p:nvSpPr>
          <p:cNvPr id="28" name="Text Placeholder 4">
            <a:extLst>
              <a:ext uri="{FF2B5EF4-FFF2-40B4-BE49-F238E27FC236}">
                <a16:creationId xmlns:a16="http://schemas.microsoft.com/office/drawing/2014/main" id="{CC85BB87-C622-304F-9F58-8716188AA54B}"/>
              </a:ext>
            </a:extLst>
          </p:cNvPr>
          <p:cNvSpPr>
            <a:spLocks noGrp="1"/>
          </p:cNvSpPr>
          <p:nvPr>
            <p:ph type="body" sz="quarter" idx="19"/>
          </p:nvPr>
        </p:nvSpPr>
        <p:spPr>
          <a:xfrm>
            <a:off x="7933114" y="2328554"/>
            <a:ext cx="3115409" cy="645284"/>
          </a:xfrm>
          <a:prstGeom prst="rect">
            <a:avLst/>
          </a:prstGeom>
        </p:spPr>
        <p:txBody>
          <a:bodyPr/>
          <a:lstStyle>
            <a:lvl1pPr>
              <a:buNone/>
              <a:defRPr sz="1800" b="1">
                <a:latin typeface="+mj-lt"/>
              </a:defRPr>
            </a:lvl1pPr>
          </a:lstStyle>
          <a:p>
            <a:pPr lvl="0"/>
            <a:r>
              <a:rPr lang="en-US"/>
              <a:t>Click to edit Master text styles</a:t>
            </a:r>
          </a:p>
        </p:txBody>
      </p:sp>
      <p:sp>
        <p:nvSpPr>
          <p:cNvPr id="5" name="Date Placeholder 4">
            <a:extLst>
              <a:ext uri="{FF2B5EF4-FFF2-40B4-BE49-F238E27FC236}">
                <a16:creationId xmlns:a16="http://schemas.microsoft.com/office/drawing/2014/main" id="{B9C6B0B5-56D6-429D-BC3A-5E501EDADA88}"/>
              </a:ext>
            </a:extLst>
          </p:cNvPr>
          <p:cNvSpPr>
            <a:spLocks noGrp="1"/>
          </p:cNvSpPr>
          <p:nvPr>
            <p:ph type="dt" sz="half" idx="20"/>
          </p:nvPr>
        </p:nvSpPr>
        <p:spPr/>
        <p:txBody>
          <a:bodyPr/>
          <a:lstStyle/>
          <a:p>
            <a:r>
              <a:rPr lang="en-US"/>
              <a:t>September 3, 20XX </a:t>
            </a:r>
            <a:endParaRPr lang="en-US" dirty="0"/>
          </a:p>
        </p:txBody>
      </p:sp>
      <p:sp>
        <p:nvSpPr>
          <p:cNvPr id="6" name="Footer Placeholder 5">
            <a:extLst>
              <a:ext uri="{FF2B5EF4-FFF2-40B4-BE49-F238E27FC236}">
                <a16:creationId xmlns:a16="http://schemas.microsoft.com/office/drawing/2014/main" id="{7A88DFE9-DB89-4EB9-9FB1-D484EC0C1B58}"/>
              </a:ext>
            </a:extLst>
          </p:cNvPr>
          <p:cNvSpPr>
            <a:spLocks noGrp="1"/>
          </p:cNvSpPr>
          <p:nvPr>
            <p:ph type="ftr" sz="quarter" idx="21"/>
          </p:nvPr>
        </p:nvSpPr>
        <p:spPr/>
        <p:txBody>
          <a:bodyPr/>
          <a:lstStyle/>
          <a:p>
            <a:r>
              <a:rPr lang="en-US">
                <a:solidFill>
                  <a:schemeClr val="bg1"/>
                </a:solidFill>
              </a:rPr>
              <a:t>Annual Review</a:t>
            </a:r>
            <a:endParaRPr lang="en-US" dirty="0">
              <a:solidFill>
                <a:schemeClr val="bg1"/>
              </a:solidFill>
            </a:endParaRPr>
          </a:p>
        </p:txBody>
      </p:sp>
      <p:sp>
        <p:nvSpPr>
          <p:cNvPr id="7" name="Slide Number Placeholder 6">
            <a:extLst>
              <a:ext uri="{FF2B5EF4-FFF2-40B4-BE49-F238E27FC236}">
                <a16:creationId xmlns:a16="http://schemas.microsoft.com/office/drawing/2014/main" id="{450C09F4-4087-4A1E-B8B8-85A748DC9014}"/>
              </a:ext>
            </a:extLst>
          </p:cNvPr>
          <p:cNvSpPr>
            <a:spLocks noGrp="1"/>
          </p:cNvSpPr>
          <p:nvPr>
            <p:ph type="sldNum" sz="quarter" idx="22"/>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403898064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80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1"/>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D6FA74B-53F8-584F-85D3-47FB14D40E73}"/>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endParaRPr lang="en-US" dirty="0"/>
          </a:p>
        </p:txBody>
      </p:sp>
      <p:cxnSp>
        <p:nvCxnSpPr>
          <p:cNvPr id="15" name="Straight Connector 14">
            <a:extLst>
              <a:ext uri="{FF2B5EF4-FFF2-40B4-BE49-F238E27FC236}">
                <a16:creationId xmlns:a16="http://schemas.microsoft.com/office/drawing/2014/main" id="{DC152369-C198-1E48-8F65-F6AC0534DFF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BC8921E4-02B0-3748-9844-933F710058FA}"/>
              </a:ext>
            </a:extLst>
          </p:cNvPr>
          <p:cNvSpPr>
            <a:spLocks noGrp="1"/>
          </p:cNvSpPr>
          <p:nvPr>
            <p:ph type="body" sz="quarter" idx="10"/>
          </p:nvPr>
        </p:nvSpPr>
        <p:spPr>
          <a:xfrm>
            <a:off x="1028700" y="2321923"/>
            <a:ext cx="4876800" cy="3825952"/>
          </a:xfrm>
          <a:prstGeom prst="rect">
            <a:avLst/>
          </a:prstGeom>
        </p:spPr>
        <p:txBody>
          <a:bodyPr/>
          <a:lstStyle>
            <a:lvl1pPr>
              <a:buNone/>
              <a:defRPr sz="1800"/>
            </a:lvl1pPr>
          </a:lstStyle>
          <a:p>
            <a:pPr lvl="0"/>
            <a:r>
              <a:rPr lang="en-US"/>
              <a:t>Click to edit Master text styles</a:t>
            </a:r>
          </a:p>
        </p:txBody>
      </p:sp>
      <p:sp>
        <p:nvSpPr>
          <p:cNvPr id="16" name="Text Placeholder 2">
            <a:extLst>
              <a:ext uri="{FF2B5EF4-FFF2-40B4-BE49-F238E27FC236}">
                <a16:creationId xmlns:a16="http://schemas.microsoft.com/office/drawing/2014/main" id="{43048678-0BD6-C448-8690-BD61FC60950D}"/>
              </a:ext>
            </a:extLst>
          </p:cNvPr>
          <p:cNvSpPr>
            <a:spLocks noGrp="1"/>
          </p:cNvSpPr>
          <p:nvPr>
            <p:ph type="body" sz="quarter" idx="11"/>
          </p:nvPr>
        </p:nvSpPr>
        <p:spPr>
          <a:xfrm>
            <a:off x="6248400" y="2286000"/>
            <a:ext cx="4876800" cy="2746375"/>
          </a:xfrm>
          <a:prstGeom prst="rect">
            <a:avLst/>
          </a:prstGeom>
        </p:spPr>
        <p:txBody>
          <a:bodyPr/>
          <a:lstStyle>
            <a:lvl1pPr>
              <a:buNone/>
              <a:defRPr sz="1800"/>
            </a:lvl1pPr>
          </a:lstStyle>
          <a:p>
            <a:pPr lvl="0"/>
            <a:r>
              <a:rPr lang="en-US"/>
              <a:t>Click to edit Master text styles</a:t>
            </a:r>
          </a:p>
        </p:txBody>
      </p:sp>
      <p:sp>
        <p:nvSpPr>
          <p:cNvPr id="2" name="Date Placeholder 1">
            <a:extLst>
              <a:ext uri="{FF2B5EF4-FFF2-40B4-BE49-F238E27FC236}">
                <a16:creationId xmlns:a16="http://schemas.microsoft.com/office/drawing/2014/main" id="{AAC8134C-ADB9-4E1C-97DD-12E5DE2C7753}"/>
              </a:ext>
            </a:extLst>
          </p:cNvPr>
          <p:cNvSpPr>
            <a:spLocks noGrp="1"/>
          </p:cNvSpPr>
          <p:nvPr>
            <p:ph type="dt" sz="half" idx="12"/>
          </p:nvPr>
        </p:nvSpPr>
        <p:spPr/>
        <p:txBody>
          <a:bodyPr/>
          <a:lstStyle/>
          <a:p>
            <a:r>
              <a:rPr lang="en-US"/>
              <a:t>September 3, 20XX </a:t>
            </a:r>
            <a:endParaRPr lang="en-US" dirty="0"/>
          </a:p>
        </p:txBody>
      </p:sp>
      <p:sp>
        <p:nvSpPr>
          <p:cNvPr id="4" name="Footer Placeholder 3">
            <a:extLst>
              <a:ext uri="{FF2B5EF4-FFF2-40B4-BE49-F238E27FC236}">
                <a16:creationId xmlns:a16="http://schemas.microsoft.com/office/drawing/2014/main" id="{67A0C24D-14BB-46C9-A4C2-DB15E4FB9B2B}"/>
              </a:ext>
            </a:extLst>
          </p:cNvPr>
          <p:cNvSpPr>
            <a:spLocks noGrp="1"/>
          </p:cNvSpPr>
          <p:nvPr>
            <p:ph type="ftr" sz="quarter" idx="13"/>
          </p:nvPr>
        </p:nvSpPr>
        <p:spPr/>
        <p:txBody>
          <a:bodyPr/>
          <a:lstStyle/>
          <a:p>
            <a:r>
              <a:rPr lang="en-US">
                <a:solidFill>
                  <a:schemeClr val="bg1"/>
                </a:solidFill>
              </a:rPr>
              <a:t>Annual Review</a:t>
            </a:r>
            <a:endParaRPr lang="en-US" dirty="0">
              <a:solidFill>
                <a:schemeClr val="bg1"/>
              </a:solidFill>
            </a:endParaRPr>
          </a:p>
        </p:txBody>
      </p:sp>
      <p:sp>
        <p:nvSpPr>
          <p:cNvPr id="5" name="Slide Number Placeholder 4">
            <a:extLst>
              <a:ext uri="{FF2B5EF4-FFF2-40B4-BE49-F238E27FC236}">
                <a16:creationId xmlns:a16="http://schemas.microsoft.com/office/drawing/2014/main" id="{B033D085-5F13-41E2-9C46-08E3E2846CC8}"/>
              </a:ext>
            </a:extLst>
          </p:cNvPr>
          <p:cNvSpPr>
            <a:spLocks noGrp="1"/>
          </p:cNvSpPr>
          <p:nvPr>
            <p:ph type="sldNum" sz="quarter" idx="1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333889743"/>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6257107" y="999068"/>
            <a:ext cx="4876800" cy="645284"/>
          </a:xfrm>
          <a:prstGeom prst="rect">
            <a:avLst/>
          </a:prstGeom>
        </p:spPr>
        <p:txBody>
          <a:bodyPr lIns="0" tIns="0" rIns="0" bIns="0" anchor="b"/>
          <a:lstStyle/>
          <a:p>
            <a:r>
              <a:rPr lang="en-US"/>
              <a:t>Click to edit Master title style</a:t>
            </a:r>
            <a:endParaRPr lang="en-US" dirty="0"/>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6257107" y="2286003"/>
            <a:ext cx="4876800" cy="2332729"/>
          </a:xfrm>
          <a:prstGeom prst="rect">
            <a:avLst/>
          </a:prstGeom>
        </p:spPr>
        <p:txBody>
          <a:bodyPr lIns="0" tIns="0" rIns="0" bIns="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a:t>Click to edit Master text styles</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6261560"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0" y="990600"/>
            <a:ext cx="4837176" cy="4837176"/>
          </a:xfrm>
          <a:prstGeom prst="rect">
            <a:avLst/>
          </a:prstGeom>
        </p:spPr>
        <p:txBody>
          <a:bodyPr/>
          <a:lstStyle/>
          <a:p>
            <a:r>
              <a:rPr lang="en-US"/>
              <a:t>Click icon to add picture</a:t>
            </a:r>
            <a:endParaRPr lang="en-US" dirty="0"/>
          </a:p>
        </p:txBody>
      </p:sp>
      <p:sp>
        <p:nvSpPr>
          <p:cNvPr id="9" name="Content Placeholder 13">
            <a:extLst>
              <a:ext uri="{FF2B5EF4-FFF2-40B4-BE49-F238E27FC236}">
                <a16:creationId xmlns:a16="http://schemas.microsoft.com/office/drawing/2014/main" id="{8B57D363-927D-CE43-AD8A-2F5E6CC59E9F}"/>
              </a:ext>
            </a:extLst>
          </p:cNvPr>
          <p:cNvSpPr>
            <a:spLocks noGrp="1"/>
          </p:cNvSpPr>
          <p:nvPr>
            <p:ph sz="quarter" idx="12"/>
          </p:nvPr>
        </p:nvSpPr>
        <p:spPr>
          <a:xfrm>
            <a:off x="6257107" y="4659581"/>
            <a:ext cx="4876800" cy="543031"/>
          </a:xfrm>
          <a:prstGeom prst="rect">
            <a:avLst/>
          </a:prstGeom>
        </p:spPr>
        <p:txBody>
          <a:bodyPr lIns="0" tIns="0" rIns="0" bIns="0" anchor="t"/>
          <a:lstStyle>
            <a:lvl1pPr marL="0" indent="0">
              <a:buFontTx/>
              <a:buNone/>
              <a:defRPr sz="1600"/>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US"/>
              <a:t>Click to edit Master text styles</a:t>
            </a:r>
          </a:p>
        </p:txBody>
      </p:sp>
      <p:sp>
        <p:nvSpPr>
          <p:cNvPr id="6" name="Date Placeholder 5">
            <a:extLst>
              <a:ext uri="{FF2B5EF4-FFF2-40B4-BE49-F238E27FC236}">
                <a16:creationId xmlns:a16="http://schemas.microsoft.com/office/drawing/2014/main" id="{DB2FDBC3-20E9-45B6-850D-2F34EA22D1B8}"/>
              </a:ext>
            </a:extLst>
          </p:cNvPr>
          <p:cNvSpPr>
            <a:spLocks noGrp="1"/>
          </p:cNvSpPr>
          <p:nvPr>
            <p:ph type="dt" sz="half" idx="13"/>
          </p:nvPr>
        </p:nvSpPr>
        <p:spPr/>
        <p:txBody>
          <a:bodyPr/>
          <a:lstStyle/>
          <a:p>
            <a:r>
              <a:rPr lang="en-US"/>
              <a:t>September 3, 20XX </a:t>
            </a:r>
            <a:endParaRPr lang="en-US" dirty="0"/>
          </a:p>
        </p:txBody>
      </p:sp>
      <p:sp>
        <p:nvSpPr>
          <p:cNvPr id="7" name="Footer Placeholder 6">
            <a:extLst>
              <a:ext uri="{FF2B5EF4-FFF2-40B4-BE49-F238E27FC236}">
                <a16:creationId xmlns:a16="http://schemas.microsoft.com/office/drawing/2014/main" id="{BC17A152-7FD0-42FA-9937-8667D4B75152}"/>
              </a:ext>
            </a:extLst>
          </p:cNvPr>
          <p:cNvSpPr>
            <a:spLocks noGrp="1"/>
          </p:cNvSpPr>
          <p:nvPr>
            <p:ph type="ftr" sz="quarter" idx="14"/>
          </p:nvPr>
        </p:nvSpPr>
        <p:spPr/>
        <p:txBody>
          <a:bodyPr/>
          <a:lstStyle/>
          <a:p>
            <a:r>
              <a:rPr lang="en-US">
                <a:solidFill>
                  <a:schemeClr val="bg1"/>
                </a:solidFill>
              </a:rPr>
              <a:t>Annual Review</a:t>
            </a:r>
            <a:endParaRPr lang="en-US" dirty="0">
              <a:solidFill>
                <a:schemeClr val="bg1"/>
              </a:solidFill>
            </a:endParaRPr>
          </a:p>
        </p:txBody>
      </p:sp>
      <p:sp>
        <p:nvSpPr>
          <p:cNvPr id="8" name="Slide Number Placeholder 7">
            <a:extLst>
              <a:ext uri="{FF2B5EF4-FFF2-40B4-BE49-F238E27FC236}">
                <a16:creationId xmlns:a16="http://schemas.microsoft.com/office/drawing/2014/main" id="{B687AABD-BCAB-4325-8510-954CAAD92A9D}"/>
              </a:ext>
            </a:extLst>
          </p:cNvPr>
          <p:cNvSpPr>
            <a:spLocks noGrp="1"/>
          </p:cNvSpPr>
          <p:nvPr>
            <p:ph type="sldNum" sz="quarter" idx="15"/>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218541589"/>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7687ADE-BAA9-634F-96B8-ACF4EE9BDFC7}"/>
              </a:ext>
              <a:ext uri="{C183D7F6-B498-43B3-948B-1728B52AA6E4}">
                <adec:decorative xmlns:adec="http://schemas.microsoft.com/office/drawing/2017/decorative" xmlns=""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286000"/>
            <a:ext cx="7810499" cy="2904530"/>
          </a:xfrm>
          <a:prstGeom prst="rect">
            <a:avLst/>
          </a:prstGeom>
        </p:spPr>
        <p:txBody>
          <a:bodyPr lIns="0" tIns="0" rIns="0" bIns="0"/>
          <a:lstStyle>
            <a:lvl1pPr marL="0" indent="0">
              <a:lnSpc>
                <a:spcPct val="100000"/>
              </a:lnSpc>
              <a:buNone/>
              <a:defRPr sz="28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cxnSp>
        <p:nvCxnSpPr>
          <p:cNvPr id="11" name="Straight Connector 10">
            <a:extLst>
              <a:ext uri="{FF2B5EF4-FFF2-40B4-BE49-F238E27FC236}">
                <a16:creationId xmlns:a16="http://schemas.microsoft.com/office/drawing/2014/main" id="{BBEC4E73-6A9F-2F46-89D1-559CE56C12BE}"/>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17" name="Title 1">
            <a:extLst>
              <a:ext uri="{FF2B5EF4-FFF2-40B4-BE49-F238E27FC236}">
                <a16:creationId xmlns:a16="http://schemas.microsoft.com/office/drawing/2014/main" id="{88BFD865-74BB-5B40-8DA8-7D7B921A75F5}"/>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endParaRPr lang="en-US" dirty="0"/>
          </a:p>
        </p:txBody>
      </p:sp>
      <p:sp>
        <p:nvSpPr>
          <p:cNvPr id="9" name="Date Placeholder 8">
            <a:extLst>
              <a:ext uri="{FF2B5EF4-FFF2-40B4-BE49-F238E27FC236}">
                <a16:creationId xmlns:a16="http://schemas.microsoft.com/office/drawing/2014/main" id="{5A4B708A-874B-4F75-A235-6908EB43FA85}"/>
              </a:ext>
            </a:extLst>
          </p:cNvPr>
          <p:cNvSpPr>
            <a:spLocks noGrp="1"/>
          </p:cNvSpPr>
          <p:nvPr>
            <p:ph type="dt" sz="half" idx="11"/>
          </p:nvPr>
        </p:nvSpPr>
        <p:spPr/>
        <p:txBody>
          <a:bodyPr/>
          <a:lstStyle/>
          <a:p>
            <a:r>
              <a:rPr lang="en-US"/>
              <a:t>September 3, 20XX </a:t>
            </a:r>
            <a:endParaRPr lang="en-US" dirty="0"/>
          </a:p>
        </p:txBody>
      </p:sp>
      <p:sp>
        <p:nvSpPr>
          <p:cNvPr id="13" name="Footer Placeholder 12">
            <a:extLst>
              <a:ext uri="{FF2B5EF4-FFF2-40B4-BE49-F238E27FC236}">
                <a16:creationId xmlns:a16="http://schemas.microsoft.com/office/drawing/2014/main" id="{71D589B3-67A1-4B39-9EEF-2FB7AB10ECED}"/>
              </a:ext>
            </a:extLst>
          </p:cNvPr>
          <p:cNvSpPr>
            <a:spLocks noGrp="1"/>
          </p:cNvSpPr>
          <p:nvPr>
            <p:ph type="ftr" sz="quarter" idx="12"/>
          </p:nvPr>
        </p:nvSpPr>
        <p:spPr/>
        <p:txBody>
          <a:bodyPr/>
          <a:lstStyle/>
          <a:p>
            <a:r>
              <a:rPr lang="en-US">
                <a:solidFill>
                  <a:schemeClr val="bg1"/>
                </a:solidFill>
              </a:rPr>
              <a:t>Annual Review</a:t>
            </a:r>
            <a:endParaRPr lang="en-US" dirty="0">
              <a:solidFill>
                <a:schemeClr val="bg1"/>
              </a:solidFill>
            </a:endParaRPr>
          </a:p>
        </p:txBody>
      </p:sp>
      <p:sp>
        <p:nvSpPr>
          <p:cNvPr id="14" name="Slide Number Placeholder 13">
            <a:extLst>
              <a:ext uri="{FF2B5EF4-FFF2-40B4-BE49-F238E27FC236}">
                <a16:creationId xmlns:a16="http://schemas.microsoft.com/office/drawing/2014/main" id="{F5D91E6B-55B5-4092-AD3B-F7E1FD004599}"/>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71163122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1028700" y="999068"/>
            <a:ext cx="4876800" cy="645284"/>
          </a:xfrm>
          <a:prstGeom prst="rect">
            <a:avLst/>
          </a:prstGeom>
        </p:spPr>
        <p:txBody>
          <a:bodyPr lIns="0" tIns="0" rIns="0" bIns="0" anchor="b"/>
          <a:lstStyle/>
          <a:p>
            <a:r>
              <a:rPr lang="en-US"/>
              <a:t>Click to edit Master title style</a:t>
            </a:r>
            <a:endParaRPr lang="en-US" dirty="0"/>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1028700" y="2286003"/>
            <a:ext cx="4876800" cy="3568696"/>
          </a:xfrm>
          <a:prstGeom prst="rect">
            <a:avLst/>
          </a:prstGeom>
        </p:spPr>
        <p:txBody>
          <a:bodyPr lIns="0" tIns="0" rIns="0" bIns="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a:t>Click to edit Master text styles</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1033153"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7354824" y="990600"/>
            <a:ext cx="4837176" cy="4837176"/>
          </a:xfrm>
          <a:prstGeom prst="rect">
            <a:avLst/>
          </a:prstGeom>
        </p:spPr>
        <p:txBody>
          <a:bodyPr/>
          <a:lstStyle/>
          <a:p>
            <a:r>
              <a:rPr lang="en-US"/>
              <a:t>Click icon to add picture</a:t>
            </a:r>
            <a:endParaRPr lang="en-US" dirty="0"/>
          </a:p>
        </p:txBody>
      </p:sp>
      <p:sp>
        <p:nvSpPr>
          <p:cNvPr id="6" name="Date Placeholder 5">
            <a:extLst>
              <a:ext uri="{FF2B5EF4-FFF2-40B4-BE49-F238E27FC236}">
                <a16:creationId xmlns:a16="http://schemas.microsoft.com/office/drawing/2014/main" id="{AAE1D3B9-B2D1-4927-BE44-8408FBD84C06}"/>
              </a:ext>
            </a:extLst>
          </p:cNvPr>
          <p:cNvSpPr>
            <a:spLocks noGrp="1"/>
          </p:cNvSpPr>
          <p:nvPr>
            <p:ph type="dt" sz="half" idx="11"/>
          </p:nvPr>
        </p:nvSpPr>
        <p:spPr/>
        <p:txBody>
          <a:bodyPr/>
          <a:lstStyle/>
          <a:p>
            <a:r>
              <a:rPr lang="en-US"/>
              <a:t>September 3, 20XX </a:t>
            </a:r>
            <a:endParaRPr lang="en-US" dirty="0"/>
          </a:p>
        </p:txBody>
      </p:sp>
      <p:sp>
        <p:nvSpPr>
          <p:cNvPr id="7" name="Footer Placeholder 6">
            <a:extLst>
              <a:ext uri="{FF2B5EF4-FFF2-40B4-BE49-F238E27FC236}">
                <a16:creationId xmlns:a16="http://schemas.microsoft.com/office/drawing/2014/main" id="{67447116-BCE7-456E-88B8-96ADC76E5FC5}"/>
              </a:ext>
            </a:extLst>
          </p:cNvPr>
          <p:cNvSpPr>
            <a:spLocks noGrp="1"/>
          </p:cNvSpPr>
          <p:nvPr>
            <p:ph type="ftr" sz="quarter" idx="12"/>
          </p:nvPr>
        </p:nvSpPr>
        <p:spPr/>
        <p:txBody>
          <a:bodyPr/>
          <a:lstStyle/>
          <a:p>
            <a:r>
              <a:rPr lang="en-US">
                <a:solidFill>
                  <a:schemeClr val="bg1"/>
                </a:solidFill>
              </a:rPr>
              <a:t>Annual Review</a:t>
            </a:r>
            <a:endParaRPr lang="en-US" dirty="0">
              <a:solidFill>
                <a:schemeClr val="bg1"/>
              </a:solidFill>
            </a:endParaRPr>
          </a:p>
        </p:txBody>
      </p:sp>
      <p:sp>
        <p:nvSpPr>
          <p:cNvPr id="8" name="Slide Number Placeholder 7">
            <a:extLst>
              <a:ext uri="{FF2B5EF4-FFF2-40B4-BE49-F238E27FC236}">
                <a16:creationId xmlns:a16="http://schemas.microsoft.com/office/drawing/2014/main" id="{D03B6347-A35F-4216-9988-7393E598E123}"/>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426016581"/>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FD808B2-C5CA-FE45-B556-461D856BF7A0}"/>
              </a:ext>
            </a:extLst>
          </p:cNvPr>
          <p:cNvSpPr>
            <a:spLocks noGrp="1"/>
          </p:cNvSpPr>
          <p:nvPr>
            <p:ph type="pic" sz="quarter" idx="10"/>
          </p:nvPr>
        </p:nvSpPr>
        <p:spPr>
          <a:xfrm>
            <a:off x="0" y="0"/>
            <a:ext cx="12192000" cy="6858000"/>
          </a:xfrm>
          <a:prstGeom prst="rect">
            <a:avLst/>
          </a:prstGeom>
        </p:spPr>
        <p:txBody>
          <a:body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4425CA9F-967F-1545-8E32-09F4DB0F04F6}"/>
              </a:ext>
            </a:extLst>
          </p:cNvPr>
          <p:cNvCxnSpPr>
            <a:cxnSpLocks/>
          </p:cNvCxnSpPr>
          <p:nvPr userDrawn="1"/>
        </p:nvCxnSpPr>
        <p:spPr>
          <a:xfrm flipV="1">
            <a:off x="1044475" y="1862667"/>
            <a:ext cx="10103049" cy="8670"/>
          </a:xfrm>
          <a:prstGeom prst="line">
            <a:avLst/>
          </a:prstGeom>
          <a:ln w="76200"/>
        </p:spPr>
        <p:style>
          <a:lnRef idx="1">
            <a:schemeClr val="dk1"/>
          </a:lnRef>
          <a:fillRef idx="0">
            <a:schemeClr val="dk1"/>
          </a:fillRef>
          <a:effectRef idx="0">
            <a:schemeClr val="dk1"/>
          </a:effectRef>
          <a:fontRef idx="minor">
            <a:schemeClr val="tx1"/>
          </a:fontRef>
        </p:style>
      </p:cxnSp>
      <p:sp>
        <p:nvSpPr>
          <p:cNvPr id="15" name="Title 1">
            <a:extLst>
              <a:ext uri="{FF2B5EF4-FFF2-40B4-BE49-F238E27FC236}">
                <a16:creationId xmlns:a16="http://schemas.microsoft.com/office/drawing/2014/main" id="{69DD4EBD-237B-7245-A9C2-A37674E23EEF}"/>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endParaRPr lang="en-US" dirty="0"/>
          </a:p>
        </p:txBody>
      </p:sp>
    </p:spTree>
    <p:extLst>
      <p:ext uri="{BB962C8B-B14F-4D97-AF65-F5344CB8AC3E}">
        <p14:creationId xmlns:p14="http://schemas.microsoft.com/office/powerpoint/2010/main" val="268157798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BA6D65B-10A2-D743-9FFA-D14B8696F310}"/>
              </a:ext>
              <a:ext uri="{C183D7F6-B498-43B3-948B-1728B52AA6E4}">
                <adec:decorative xmlns:adec="http://schemas.microsoft.com/office/drawing/2017/decorative" xmlns=""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sp>
        <p:nvSpPr>
          <p:cNvPr id="10" name="Chart Placeholder 3">
            <a:extLst>
              <a:ext uri="{FF2B5EF4-FFF2-40B4-BE49-F238E27FC236}">
                <a16:creationId xmlns:a16="http://schemas.microsoft.com/office/drawing/2014/main" id="{FCB9F5CF-0F1D-284B-B997-AC308FED47B9}"/>
              </a:ext>
            </a:extLst>
          </p:cNvPr>
          <p:cNvSpPr>
            <a:spLocks noGrp="1"/>
          </p:cNvSpPr>
          <p:nvPr>
            <p:ph type="chart" sz="quarter" idx="11"/>
          </p:nvPr>
        </p:nvSpPr>
        <p:spPr>
          <a:xfrm>
            <a:off x="951345" y="2286000"/>
            <a:ext cx="9145155" cy="3164926"/>
          </a:xfrm>
          <a:prstGeom prst="rect">
            <a:avLst/>
          </a:prstGeom>
        </p:spPr>
        <p:txBody>
          <a:bodyPr/>
          <a:lstStyle/>
          <a:p>
            <a:r>
              <a:rPr lang="en-US"/>
              <a:t>Click icon to add chart</a:t>
            </a:r>
            <a:endParaRPr lang="en-US" dirty="0"/>
          </a:p>
        </p:txBody>
      </p:sp>
      <p:sp>
        <p:nvSpPr>
          <p:cNvPr id="11" name="Title 1">
            <a:extLst>
              <a:ext uri="{FF2B5EF4-FFF2-40B4-BE49-F238E27FC236}">
                <a16:creationId xmlns:a16="http://schemas.microsoft.com/office/drawing/2014/main" id="{A5652B48-7CDD-5645-B29B-54727CA5FFDF}"/>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0C0F4C76-2690-7448-8D03-9692C2BB101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Date Placeholder 4">
            <a:extLst>
              <a:ext uri="{FF2B5EF4-FFF2-40B4-BE49-F238E27FC236}">
                <a16:creationId xmlns:a16="http://schemas.microsoft.com/office/drawing/2014/main" id="{BA1C09B5-CD25-4B65-9120-D8EBD79ABC86}"/>
              </a:ext>
            </a:extLst>
          </p:cNvPr>
          <p:cNvSpPr>
            <a:spLocks noGrp="1"/>
          </p:cNvSpPr>
          <p:nvPr>
            <p:ph type="dt" sz="half" idx="12"/>
          </p:nvPr>
        </p:nvSpPr>
        <p:spPr/>
        <p:txBody>
          <a:bodyPr/>
          <a:lstStyle/>
          <a:p>
            <a:r>
              <a:rPr lang="en-US"/>
              <a:t>September 3, 20XX </a:t>
            </a:r>
            <a:endParaRPr lang="en-US" dirty="0"/>
          </a:p>
        </p:txBody>
      </p:sp>
      <p:sp>
        <p:nvSpPr>
          <p:cNvPr id="6" name="Footer Placeholder 5">
            <a:extLst>
              <a:ext uri="{FF2B5EF4-FFF2-40B4-BE49-F238E27FC236}">
                <a16:creationId xmlns:a16="http://schemas.microsoft.com/office/drawing/2014/main" id="{EC6281DE-BBF4-4AA1-B110-DC418232A013}"/>
              </a:ext>
            </a:extLst>
          </p:cNvPr>
          <p:cNvSpPr>
            <a:spLocks noGrp="1"/>
          </p:cNvSpPr>
          <p:nvPr>
            <p:ph type="ftr" sz="quarter" idx="13"/>
          </p:nvPr>
        </p:nvSpPr>
        <p:spPr/>
        <p:txBody>
          <a:bodyPr/>
          <a:lstStyle/>
          <a:p>
            <a:r>
              <a:rPr lang="en-US">
                <a:solidFill>
                  <a:schemeClr val="bg1"/>
                </a:solidFill>
              </a:rPr>
              <a:t>Annual Review</a:t>
            </a:r>
            <a:endParaRPr lang="en-US" dirty="0">
              <a:solidFill>
                <a:schemeClr val="bg1"/>
              </a:solidFill>
            </a:endParaRPr>
          </a:p>
        </p:txBody>
      </p:sp>
      <p:sp>
        <p:nvSpPr>
          <p:cNvPr id="7" name="Slide Number Placeholder 6">
            <a:extLst>
              <a:ext uri="{FF2B5EF4-FFF2-40B4-BE49-F238E27FC236}">
                <a16:creationId xmlns:a16="http://schemas.microsoft.com/office/drawing/2014/main" id="{7839333A-6926-414D-9C9D-B62395A38A86}"/>
              </a:ext>
            </a:extLst>
          </p:cNvPr>
          <p:cNvSpPr>
            <a:spLocks noGrp="1"/>
          </p:cNvSpPr>
          <p:nvPr>
            <p:ph type="sldNum" sz="quarter" idx="1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653965856"/>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855E5B9-5A63-2D46-8653-3FD1F538F58A}"/>
              </a:ext>
              <a:ext uri="{C183D7F6-B498-43B3-948B-1728B52AA6E4}">
                <adec:decorative xmlns:adec="http://schemas.microsoft.com/office/drawing/2017/decorative" xmlns="" val="1"/>
              </a:ext>
            </a:extLst>
          </p:cNvPr>
          <p:cNvSpPr>
            <a:spLocks/>
          </p:cNvSpPr>
          <p:nvPr userDrawn="1"/>
        </p:nvSpPr>
        <p:spPr bwMode="auto">
          <a:xfrm>
            <a:off x="0" y="4453"/>
            <a:ext cx="11158847" cy="5824847"/>
          </a:xfrm>
          <a:prstGeom prst="rect">
            <a:avLst/>
          </a:prstGeom>
          <a:solidFill>
            <a:schemeClr val="accent2"/>
          </a:solidFill>
          <a:ln>
            <a:noFill/>
          </a:ln>
        </p:spPr>
        <p:txBody>
          <a:bodyPr rot="0" vert="horz" wrap="square" lIns="91440" tIns="45720" rIns="91440" bIns="45720" anchor="t" anchorCtr="0" upright="1">
            <a:noAutofit/>
          </a:bodyPr>
          <a:lstStyle/>
          <a:p>
            <a:endParaRPr lang="en-US" dirty="0"/>
          </a:p>
        </p:txBody>
      </p:sp>
      <p:sp>
        <p:nvSpPr>
          <p:cNvPr id="3" name="Table Placeholder 2">
            <a:extLst>
              <a:ext uri="{FF2B5EF4-FFF2-40B4-BE49-F238E27FC236}">
                <a16:creationId xmlns:a16="http://schemas.microsoft.com/office/drawing/2014/main" id="{03FB492B-801F-1741-BD1B-89F9C6BFF0EC}"/>
              </a:ext>
            </a:extLst>
          </p:cNvPr>
          <p:cNvSpPr>
            <a:spLocks noGrp="1"/>
          </p:cNvSpPr>
          <p:nvPr>
            <p:ph type="tbl" sz="quarter" idx="10"/>
          </p:nvPr>
        </p:nvSpPr>
        <p:spPr>
          <a:xfrm>
            <a:off x="1028700" y="2423161"/>
            <a:ext cx="9067800" cy="2227404"/>
          </a:xfrm>
          <a:prstGeom prst="rect">
            <a:avLst/>
          </a:prstGeom>
        </p:spPr>
        <p:txBody>
          <a:bodyPr/>
          <a:lstStyle/>
          <a:p>
            <a:r>
              <a:rPr lang="en-US"/>
              <a:t>Click icon to add table</a:t>
            </a:r>
            <a:endParaRPr lang="en-US" dirty="0"/>
          </a:p>
        </p:txBody>
      </p:sp>
      <p:sp>
        <p:nvSpPr>
          <p:cNvPr id="13" name="Title 1">
            <a:extLst>
              <a:ext uri="{FF2B5EF4-FFF2-40B4-BE49-F238E27FC236}">
                <a16:creationId xmlns:a16="http://schemas.microsoft.com/office/drawing/2014/main" id="{774545B3-0290-D848-BDB5-811BC52BD457}"/>
              </a:ext>
            </a:extLst>
          </p:cNvPr>
          <p:cNvSpPr>
            <a:spLocks noGrp="1"/>
          </p:cNvSpPr>
          <p:nvPr>
            <p:ph type="title"/>
          </p:nvPr>
        </p:nvSpPr>
        <p:spPr>
          <a:xfrm>
            <a:off x="1028700" y="999068"/>
            <a:ext cx="10096500" cy="645284"/>
          </a:xfrm>
          <a:prstGeom prst="rect">
            <a:avLst/>
          </a:prstGeom>
        </p:spPr>
        <p:txBody>
          <a:bodyPr lIns="0" tIns="0" rIns="0" bIns="0" anchor="b"/>
          <a:lstStyle/>
          <a:p>
            <a:r>
              <a:rPr lang="en-US"/>
              <a:t>Click to edit Master title style</a:t>
            </a:r>
            <a:endParaRPr lang="en-US" dirty="0"/>
          </a:p>
        </p:txBody>
      </p:sp>
      <p:cxnSp>
        <p:nvCxnSpPr>
          <p:cNvPr id="14" name="Straight Connector 13">
            <a:extLst>
              <a:ext uri="{FF2B5EF4-FFF2-40B4-BE49-F238E27FC236}">
                <a16:creationId xmlns:a16="http://schemas.microsoft.com/office/drawing/2014/main" id="{03709460-09E4-854A-889B-491A934DE40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6" name="Date Placeholder 5">
            <a:extLst>
              <a:ext uri="{FF2B5EF4-FFF2-40B4-BE49-F238E27FC236}">
                <a16:creationId xmlns:a16="http://schemas.microsoft.com/office/drawing/2014/main" id="{0F749A19-BE29-4599-ABBE-E7C61FF9EE3F}"/>
              </a:ext>
            </a:extLst>
          </p:cNvPr>
          <p:cNvSpPr>
            <a:spLocks noGrp="1"/>
          </p:cNvSpPr>
          <p:nvPr>
            <p:ph type="dt" sz="half" idx="11"/>
          </p:nvPr>
        </p:nvSpPr>
        <p:spPr/>
        <p:txBody>
          <a:bodyPr/>
          <a:lstStyle/>
          <a:p>
            <a:r>
              <a:rPr lang="en-US"/>
              <a:t>September 3, 20XX </a:t>
            </a:r>
            <a:endParaRPr lang="en-US" dirty="0"/>
          </a:p>
        </p:txBody>
      </p:sp>
      <p:sp>
        <p:nvSpPr>
          <p:cNvPr id="7" name="Footer Placeholder 6">
            <a:extLst>
              <a:ext uri="{FF2B5EF4-FFF2-40B4-BE49-F238E27FC236}">
                <a16:creationId xmlns:a16="http://schemas.microsoft.com/office/drawing/2014/main" id="{98F30C11-6611-47E2-9CF7-8EE77F4CD107}"/>
              </a:ext>
            </a:extLst>
          </p:cNvPr>
          <p:cNvSpPr>
            <a:spLocks noGrp="1"/>
          </p:cNvSpPr>
          <p:nvPr>
            <p:ph type="ftr" sz="quarter" idx="12"/>
          </p:nvPr>
        </p:nvSpPr>
        <p:spPr/>
        <p:txBody>
          <a:bodyPr/>
          <a:lstStyle/>
          <a:p>
            <a:r>
              <a:rPr lang="en-US">
                <a:solidFill>
                  <a:schemeClr val="bg1"/>
                </a:solidFill>
              </a:rPr>
              <a:t>Annual Review</a:t>
            </a:r>
            <a:endParaRPr lang="en-US" dirty="0">
              <a:solidFill>
                <a:schemeClr val="bg1"/>
              </a:solidFill>
            </a:endParaRPr>
          </a:p>
        </p:txBody>
      </p:sp>
      <p:sp>
        <p:nvSpPr>
          <p:cNvPr id="8" name="Slide Number Placeholder 7">
            <a:extLst>
              <a:ext uri="{FF2B5EF4-FFF2-40B4-BE49-F238E27FC236}">
                <a16:creationId xmlns:a16="http://schemas.microsoft.com/office/drawing/2014/main" id="{5AF710E8-4CE9-4D79-8121-DD559D321EC4}"/>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41350338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A99595-F780-594B-8C36-E4E5AF5E1CD5}"/>
              </a:ext>
              <a:ext uri="{C183D7F6-B498-43B3-948B-1728B52AA6E4}">
                <adec:decorative xmlns:adec="http://schemas.microsoft.com/office/drawing/2017/decorative" xmlns=""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cxnSp>
        <p:nvCxnSpPr>
          <p:cNvPr id="12" name="Straight Connector 11">
            <a:extLst>
              <a:ext uri="{FF2B5EF4-FFF2-40B4-BE49-F238E27FC236}">
                <a16:creationId xmlns:a16="http://schemas.microsoft.com/office/drawing/2014/main" id="{04AFB169-81B7-454B-BE19-407333C86F3B}"/>
              </a:ext>
            </a:extLst>
          </p:cNvPr>
          <p:cNvCxnSpPr>
            <a:cxnSpLocks/>
          </p:cNvCxnSpPr>
          <p:nvPr userDrawn="1"/>
        </p:nvCxnSpPr>
        <p:spPr>
          <a:xfrm>
            <a:off x="2184935" y="1874704"/>
            <a:ext cx="8973912"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304344"/>
            <a:ext cx="7810500" cy="2989263"/>
          </a:xfrm>
          <a:prstGeom prst="rect">
            <a:avLst/>
          </a:prstGeom>
        </p:spPr>
        <p:txBody>
          <a:bodyPr lIns="0" tIns="0" rIns="0" bIns="0"/>
          <a:lstStyle>
            <a:lvl1pPr marL="0" indent="0">
              <a:lnSpc>
                <a:spcPct val="150000"/>
              </a:lnSpc>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 name="Title 1">
            <a:extLst>
              <a:ext uri="{FF2B5EF4-FFF2-40B4-BE49-F238E27FC236}">
                <a16:creationId xmlns:a16="http://schemas.microsoft.com/office/drawing/2014/main" id="{FBA06611-233D-45FA-A146-AB9D4F4A787C}"/>
              </a:ext>
            </a:extLst>
          </p:cNvPr>
          <p:cNvSpPr>
            <a:spLocks noGrp="1"/>
          </p:cNvSpPr>
          <p:nvPr>
            <p:ph type="title" hasCustomPrompt="1"/>
          </p:nvPr>
        </p:nvSpPr>
        <p:spPr>
          <a:xfrm>
            <a:off x="771525" y="978781"/>
            <a:ext cx="1589372" cy="1325563"/>
          </a:xfrm>
          <a:prstGeom prst="rect">
            <a:avLst/>
          </a:prstGeom>
        </p:spPr>
        <p:txBody>
          <a:bodyPr/>
          <a:lstStyle>
            <a:lvl1pPr>
              <a:defRPr sz="20000"/>
            </a:lvl1pPr>
          </a:lstStyle>
          <a:p>
            <a:r>
              <a:rPr lang="en-US" dirty="0"/>
              <a:t>“</a:t>
            </a:r>
          </a:p>
        </p:txBody>
      </p:sp>
      <p:sp>
        <p:nvSpPr>
          <p:cNvPr id="7" name="Date Placeholder 6">
            <a:extLst>
              <a:ext uri="{FF2B5EF4-FFF2-40B4-BE49-F238E27FC236}">
                <a16:creationId xmlns:a16="http://schemas.microsoft.com/office/drawing/2014/main" id="{894887C6-2D97-4388-AA65-CEEA6591BFB1}"/>
              </a:ext>
            </a:extLst>
          </p:cNvPr>
          <p:cNvSpPr>
            <a:spLocks noGrp="1"/>
          </p:cNvSpPr>
          <p:nvPr>
            <p:ph type="dt" sz="half" idx="11"/>
          </p:nvPr>
        </p:nvSpPr>
        <p:spPr/>
        <p:txBody>
          <a:bodyPr/>
          <a:lstStyle/>
          <a:p>
            <a:r>
              <a:rPr lang="en-US"/>
              <a:t>September 3, 20XX </a:t>
            </a:r>
            <a:endParaRPr lang="en-US" dirty="0"/>
          </a:p>
        </p:txBody>
      </p:sp>
      <p:sp>
        <p:nvSpPr>
          <p:cNvPr id="8" name="Footer Placeholder 7">
            <a:extLst>
              <a:ext uri="{FF2B5EF4-FFF2-40B4-BE49-F238E27FC236}">
                <a16:creationId xmlns:a16="http://schemas.microsoft.com/office/drawing/2014/main" id="{63F84EFA-1D77-40D3-B5AC-6652DC26F0ED}"/>
              </a:ext>
            </a:extLst>
          </p:cNvPr>
          <p:cNvSpPr>
            <a:spLocks noGrp="1"/>
          </p:cNvSpPr>
          <p:nvPr>
            <p:ph type="ftr" sz="quarter" idx="12"/>
          </p:nvPr>
        </p:nvSpPr>
        <p:spPr/>
        <p:txBody>
          <a:bodyPr/>
          <a:lstStyle/>
          <a:p>
            <a:r>
              <a:rPr lang="en-US">
                <a:solidFill>
                  <a:schemeClr val="bg1"/>
                </a:solidFill>
              </a:rPr>
              <a:t>Annual Review</a:t>
            </a:r>
            <a:endParaRPr lang="en-US" dirty="0">
              <a:solidFill>
                <a:schemeClr val="bg1"/>
              </a:solidFill>
            </a:endParaRPr>
          </a:p>
        </p:txBody>
      </p:sp>
      <p:sp>
        <p:nvSpPr>
          <p:cNvPr id="11" name="Slide Number Placeholder 10">
            <a:extLst>
              <a:ext uri="{FF2B5EF4-FFF2-40B4-BE49-F238E27FC236}">
                <a16:creationId xmlns:a16="http://schemas.microsoft.com/office/drawing/2014/main" id="{713CA07C-1BC2-4B16-8557-27C373CFCE9C}"/>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22614454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EFAD8BFA-14F6-F54A-AB64-29F9F7616A7D}"/>
              </a:ext>
            </a:extLst>
          </p:cNvPr>
          <p:cNvCxnSpPr>
            <a:cxnSpLocks/>
          </p:cNvCxnSpPr>
          <p:nvPr userDrawn="1"/>
        </p:nvCxnSpPr>
        <p:spPr>
          <a:xfrm>
            <a:off x="1033153" y="1874640"/>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15B9E731-6B9B-024E-9360-F9F34CC6638B}"/>
              </a:ext>
            </a:extLst>
          </p:cNvPr>
          <p:cNvSpPr>
            <a:spLocks noGrp="1"/>
          </p:cNvSpPr>
          <p:nvPr>
            <p:ph type="body" sz="quarter" idx="10"/>
          </p:nvPr>
        </p:nvSpPr>
        <p:spPr>
          <a:xfrm>
            <a:off x="1028700" y="4313437"/>
            <a:ext cx="1828800" cy="401220"/>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0" name="Text Placeholder 4">
            <a:extLst>
              <a:ext uri="{FF2B5EF4-FFF2-40B4-BE49-F238E27FC236}">
                <a16:creationId xmlns:a16="http://schemas.microsoft.com/office/drawing/2014/main" id="{FD3D9C96-2F42-E545-BD97-AC8568E2F49D}"/>
              </a:ext>
            </a:extLst>
          </p:cNvPr>
          <p:cNvSpPr>
            <a:spLocks noGrp="1"/>
          </p:cNvSpPr>
          <p:nvPr>
            <p:ph type="body" sz="quarter" idx="11"/>
          </p:nvPr>
        </p:nvSpPr>
        <p:spPr>
          <a:xfrm>
            <a:off x="1028700" y="4752757"/>
            <a:ext cx="1828800" cy="552450"/>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1" name="Text Placeholder 4">
            <a:extLst>
              <a:ext uri="{FF2B5EF4-FFF2-40B4-BE49-F238E27FC236}">
                <a16:creationId xmlns:a16="http://schemas.microsoft.com/office/drawing/2014/main" id="{892AA37C-BA0F-9C4F-B098-EDFE391C47DB}"/>
              </a:ext>
            </a:extLst>
          </p:cNvPr>
          <p:cNvSpPr>
            <a:spLocks noGrp="1"/>
          </p:cNvSpPr>
          <p:nvPr>
            <p:ph type="body" sz="quarter" idx="12"/>
          </p:nvPr>
        </p:nvSpPr>
        <p:spPr>
          <a:xfrm>
            <a:off x="3784600" y="4332486"/>
            <a:ext cx="1828800" cy="40122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2" name="Text Placeholder 4">
            <a:extLst>
              <a:ext uri="{FF2B5EF4-FFF2-40B4-BE49-F238E27FC236}">
                <a16:creationId xmlns:a16="http://schemas.microsoft.com/office/drawing/2014/main" id="{EEAAAC92-F1DA-6847-8D56-1ACCD5E3B0F5}"/>
              </a:ext>
            </a:extLst>
          </p:cNvPr>
          <p:cNvSpPr>
            <a:spLocks noGrp="1"/>
          </p:cNvSpPr>
          <p:nvPr>
            <p:ph type="body" sz="quarter" idx="13"/>
          </p:nvPr>
        </p:nvSpPr>
        <p:spPr>
          <a:xfrm>
            <a:off x="3784600" y="4752757"/>
            <a:ext cx="1828800" cy="552450"/>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3" name="Text Placeholder 4">
            <a:extLst>
              <a:ext uri="{FF2B5EF4-FFF2-40B4-BE49-F238E27FC236}">
                <a16:creationId xmlns:a16="http://schemas.microsoft.com/office/drawing/2014/main" id="{F4E4153D-E2B3-7D4A-8D92-FF6597B2FB5F}"/>
              </a:ext>
            </a:extLst>
          </p:cNvPr>
          <p:cNvSpPr>
            <a:spLocks noGrp="1"/>
          </p:cNvSpPr>
          <p:nvPr>
            <p:ph type="body" sz="quarter" idx="14"/>
          </p:nvPr>
        </p:nvSpPr>
        <p:spPr>
          <a:xfrm>
            <a:off x="6531512" y="4313436"/>
            <a:ext cx="1828800" cy="42027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4" name="Text Placeholder 4">
            <a:extLst>
              <a:ext uri="{FF2B5EF4-FFF2-40B4-BE49-F238E27FC236}">
                <a16:creationId xmlns:a16="http://schemas.microsoft.com/office/drawing/2014/main" id="{0D6B703A-5BF6-744F-A3D3-C65E3F8B3B6B}"/>
              </a:ext>
            </a:extLst>
          </p:cNvPr>
          <p:cNvSpPr>
            <a:spLocks noGrp="1"/>
          </p:cNvSpPr>
          <p:nvPr>
            <p:ph type="body" sz="quarter" idx="15"/>
          </p:nvPr>
        </p:nvSpPr>
        <p:spPr>
          <a:xfrm>
            <a:off x="6531512" y="4752757"/>
            <a:ext cx="1828800" cy="552451"/>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5" name="Text Placeholder 4">
            <a:extLst>
              <a:ext uri="{FF2B5EF4-FFF2-40B4-BE49-F238E27FC236}">
                <a16:creationId xmlns:a16="http://schemas.microsoft.com/office/drawing/2014/main" id="{982A9FE5-981A-B340-B8F8-D2DB83C19609}"/>
              </a:ext>
            </a:extLst>
          </p:cNvPr>
          <p:cNvSpPr>
            <a:spLocks noGrp="1"/>
          </p:cNvSpPr>
          <p:nvPr>
            <p:ph type="body" sz="quarter" idx="16"/>
          </p:nvPr>
        </p:nvSpPr>
        <p:spPr>
          <a:xfrm>
            <a:off x="9296400" y="4332486"/>
            <a:ext cx="1828800" cy="42027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6" name="Text Placeholder 4">
            <a:extLst>
              <a:ext uri="{FF2B5EF4-FFF2-40B4-BE49-F238E27FC236}">
                <a16:creationId xmlns:a16="http://schemas.microsoft.com/office/drawing/2014/main" id="{594B2391-B4C8-5542-8285-39BAD874EC11}"/>
              </a:ext>
            </a:extLst>
          </p:cNvPr>
          <p:cNvSpPr>
            <a:spLocks noGrp="1"/>
          </p:cNvSpPr>
          <p:nvPr>
            <p:ph type="body" sz="quarter" idx="17"/>
          </p:nvPr>
        </p:nvSpPr>
        <p:spPr>
          <a:xfrm>
            <a:off x="9296400" y="4752757"/>
            <a:ext cx="1828800" cy="552451"/>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7" name="Picture Placeholder 25">
            <a:extLst>
              <a:ext uri="{FF2B5EF4-FFF2-40B4-BE49-F238E27FC236}">
                <a16:creationId xmlns:a16="http://schemas.microsoft.com/office/drawing/2014/main" id="{A2D87BC1-884E-CD4E-BABF-B7AF4DF7869E}"/>
              </a:ext>
            </a:extLst>
          </p:cNvPr>
          <p:cNvSpPr>
            <a:spLocks noGrp="1"/>
          </p:cNvSpPr>
          <p:nvPr>
            <p:ph type="pic" sz="quarter" idx="18"/>
          </p:nvPr>
        </p:nvSpPr>
        <p:spPr>
          <a:xfrm>
            <a:off x="1028700" y="2308936"/>
            <a:ext cx="1828800" cy="1831590"/>
          </a:xfrm>
          <a:prstGeom prst="rect">
            <a:avLst/>
          </a:prstGeom>
        </p:spPr>
        <p:txBody>
          <a:bodyPr/>
          <a:lstStyle>
            <a:lvl1pPr>
              <a:defRPr sz="2000"/>
            </a:lvl1pPr>
          </a:lstStyle>
          <a:p>
            <a:r>
              <a:rPr lang="en-US"/>
              <a:t>Click icon to add picture</a:t>
            </a:r>
            <a:endParaRPr lang="en-US" dirty="0"/>
          </a:p>
        </p:txBody>
      </p:sp>
      <p:sp>
        <p:nvSpPr>
          <p:cNvPr id="38" name="Picture Placeholder 25">
            <a:extLst>
              <a:ext uri="{FF2B5EF4-FFF2-40B4-BE49-F238E27FC236}">
                <a16:creationId xmlns:a16="http://schemas.microsoft.com/office/drawing/2014/main" id="{DB0763B3-E65F-8A47-AA7C-C9A56C50600F}"/>
              </a:ext>
            </a:extLst>
          </p:cNvPr>
          <p:cNvSpPr>
            <a:spLocks noGrp="1"/>
          </p:cNvSpPr>
          <p:nvPr>
            <p:ph type="pic" sz="quarter" idx="19"/>
          </p:nvPr>
        </p:nvSpPr>
        <p:spPr>
          <a:xfrm>
            <a:off x="3784600" y="2308936"/>
            <a:ext cx="1828800" cy="1831590"/>
          </a:xfrm>
          <a:prstGeom prst="rect">
            <a:avLst/>
          </a:prstGeom>
        </p:spPr>
        <p:txBody>
          <a:bodyPr/>
          <a:lstStyle>
            <a:lvl1pPr>
              <a:defRPr sz="2000"/>
            </a:lvl1pPr>
          </a:lstStyle>
          <a:p>
            <a:r>
              <a:rPr lang="en-US"/>
              <a:t>Click icon to add picture</a:t>
            </a:r>
            <a:endParaRPr lang="en-US" dirty="0"/>
          </a:p>
        </p:txBody>
      </p:sp>
      <p:sp>
        <p:nvSpPr>
          <p:cNvPr id="39" name="Picture Placeholder 25">
            <a:extLst>
              <a:ext uri="{FF2B5EF4-FFF2-40B4-BE49-F238E27FC236}">
                <a16:creationId xmlns:a16="http://schemas.microsoft.com/office/drawing/2014/main" id="{1E0F47CF-6DE7-F745-B9D8-55421009AF4E}"/>
              </a:ext>
            </a:extLst>
          </p:cNvPr>
          <p:cNvSpPr>
            <a:spLocks noGrp="1"/>
          </p:cNvSpPr>
          <p:nvPr>
            <p:ph type="pic" sz="quarter" idx="20"/>
          </p:nvPr>
        </p:nvSpPr>
        <p:spPr>
          <a:xfrm>
            <a:off x="6540500" y="2308936"/>
            <a:ext cx="1828800" cy="1831590"/>
          </a:xfrm>
          <a:prstGeom prst="rect">
            <a:avLst/>
          </a:prstGeom>
        </p:spPr>
        <p:txBody>
          <a:bodyPr/>
          <a:lstStyle>
            <a:lvl1pPr>
              <a:defRPr sz="2000"/>
            </a:lvl1pPr>
          </a:lstStyle>
          <a:p>
            <a:r>
              <a:rPr lang="en-US"/>
              <a:t>Click icon to add picture</a:t>
            </a:r>
            <a:endParaRPr lang="en-US" dirty="0"/>
          </a:p>
        </p:txBody>
      </p:sp>
      <p:sp>
        <p:nvSpPr>
          <p:cNvPr id="40" name="Picture Placeholder 25">
            <a:extLst>
              <a:ext uri="{FF2B5EF4-FFF2-40B4-BE49-F238E27FC236}">
                <a16:creationId xmlns:a16="http://schemas.microsoft.com/office/drawing/2014/main" id="{B4621956-6AB4-E346-8900-9AE2A51ADBC5}"/>
              </a:ext>
            </a:extLst>
          </p:cNvPr>
          <p:cNvSpPr>
            <a:spLocks noGrp="1"/>
          </p:cNvSpPr>
          <p:nvPr>
            <p:ph type="pic" sz="quarter" idx="21"/>
          </p:nvPr>
        </p:nvSpPr>
        <p:spPr>
          <a:xfrm>
            <a:off x="9296400" y="2314278"/>
            <a:ext cx="1828800" cy="1831590"/>
          </a:xfrm>
          <a:prstGeom prst="rect">
            <a:avLst/>
          </a:prstGeom>
        </p:spPr>
        <p:txBody>
          <a:bodyPr/>
          <a:lstStyle>
            <a:lvl1pPr>
              <a:defRPr sz="2000"/>
            </a:lvl1pPr>
          </a:lstStyle>
          <a:p>
            <a:r>
              <a:rPr lang="en-US"/>
              <a:t>Click icon to add picture</a:t>
            </a:r>
            <a:endParaRPr lang="en-US" dirty="0"/>
          </a:p>
        </p:txBody>
      </p:sp>
      <p:sp>
        <p:nvSpPr>
          <p:cNvPr id="25" name="Title 1">
            <a:extLst>
              <a:ext uri="{FF2B5EF4-FFF2-40B4-BE49-F238E27FC236}">
                <a16:creationId xmlns:a16="http://schemas.microsoft.com/office/drawing/2014/main" id="{3B64062A-6292-0441-95CB-9A91F49DBAA7}"/>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endParaRPr lang="en-US" dirty="0"/>
          </a:p>
        </p:txBody>
      </p:sp>
      <p:sp>
        <p:nvSpPr>
          <p:cNvPr id="6" name="Date Placeholder 5">
            <a:extLst>
              <a:ext uri="{FF2B5EF4-FFF2-40B4-BE49-F238E27FC236}">
                <a16:creationId xmlns:a16="http://schemas.microsoft.com/office/drawing/2014/main" id="{383883EC-FACE-4093-9976-8B0D4C8BEBCC}"/>
              </a:ext>
            </a:extLst>
          </p:cNvPr>
          <p:cNvSpPr>
            <a:spLocks noGrp="1"/>
          </p:cNvSpPr>
          <p:nvPr>
            <p:ph type="dt" sz="half" idx="22"/>
          </p:nvPr>
        </p:nvSpPr>
        <p:spPr/>
        <p:txBody>
          <a:bodyPr/>
          <a:lstStyle/>
          <a:p>
            <a:r>
              <a:rPr lang="en-US"/>
              <a:t>September 3, 20XX </a:t>
            </a:r>
            <a:endParaRPr lang="en-US" dirty="0"/>
          </a:p>
        </p:txBody>
      </p:sp>
      <p:sp>
        <p:nvSpPr>
          <p:cNvPr id="7" name="Footer Placeholder 6">
            <a:extLst>
              <a:ext uri="{FF2B5EF4-FFF2-40B4-BE49-F238E27FC236}">
                <a16:creationId xmlns:a16="http://schemas.microsoft.com/office/drawing/2014/main" id="{E2611EE2-9C8D-405E-9ABF-8EFD1E1D6BB5}"/>
              </a:ext>
            </a:extLst>
          </p:cNvPr>
          <p:cNvSpPr>
            <a:spLocks noGrp="1"/>
          </p:cNvSpPr>
          <p:nvPr>
            <p:ph type="ftr" sz="quarter" idx="23"/>
          </p:nvPr>
        </p:nvSpPr>
        <p:spPr/>
        <p:txBody>
          <a:bodyPr/>
          <a:lstStyle/>
          <a:p>
            <a:r>
              <a:rPr lang="en-US">
                <a:solidFill>
                  <a:schemeClr val="bg1"/>
                </a:solidFill>
              </a:rPr>
              <a:t>Annual Review</a:t>
            </a:r>
            <a:endParaRPr lang="en-US" dirty="0">
              <a:solidFill>
                <a:schemeClr val="bg1"/>
              </a:solidFill>
            </a:endParaRPr>
          </a:p>
        </p:txBody>
      </p:sp>
      <p:sp>
        <p:nvSpPr>
          <p:cNvPr id="8" name="Slide Number Placeholder 7">
            <a:extLst>
              <a:ext uri="{FF2B5EF4-FFF2-40B4-BE49-F238E27FC236}">
                <a16:creationId xmlns:a16="http://schemas.microsoft.com/office/drawing/2014/main" id="{EFE126EB-13BB-4830-A999-3778C11747A6}"/>
              </a:ext>
            </a:extLst>
          </p:cNvPr>
          <p:cNvSpPr>
            <a:spLocks noGrp="1"/>
          </p:cNvSpPr>
          <p:nvPr>
            <p:ph type="sldNum" sz="quarter" idx="2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1023963209"/>
      </p:ext>
    </p:extLst>
  </p:cSld>
  <p:clrMapOvr>
    <a:masterClrMapping/>
  </p:clrMapOvr>
  <p:extLst>
    <p:ext uri="{DCECCB84-F9BA-43D5-87BE-67443E8EF086}">
      <p15:sldGuideLst xmlns:p15="http://schemas.microsoft.com/office/powerpoint/2012/main">
        <p15:guide id="2" pos="648" userDrawn="1">
          <p15:clr>
            <a:srgbClr val="FBAE40"/>
          </p15:clr>
        </p15:guide>
        <p15:guide id="4" orient="horz" pos="1152" userDrawn="1">
          <p15:clr>
            <a:srgbClr val="FBAE40"/>
          </p15:clr>
        </p15:guide>
        <p15:guide id="5" orient="horz" pos="1440" userDrawn="1">
          <p15:clr>
            <a:srgbClr val="FBAE40"/>
          </p15:clr>
        </p15:guide>
        <p15:guide id="8" orient="horz" pos="3072" userDrawn="1">
          <p15:clr>
            <a:srgbClr val="FBAE40"/>
          </p15:clr>
        </p15:guide>
        <p15:guide id="13" pos="6384" userDrawn="1">
          <p15:clr>
            <a:srgbClr val="FBAE40"/>
          </p15:clr>
        </p15:guide>
        <p15:guide id="14" orient="horz" pos="321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A116A2E3-682D-BD4F-9FC9-4546B0C9A186}"/>
              </a:ext>
            </a:extLst>
          </p:cNvPr>
          <p:cNvSpPr>
            <a:spLocks noGrp="1"/>
          </p:cNvSpPr>
          <p:nvPr>
            <p:ph type="title"/>
          </p:nvPr>
        </p:nvSpPr>
        <p:spPr>
          <a:xfrm>
            <a:off x="1028700" y="999068"/>
            <a:ext cx="7810500" cy="645284"/>
          </a:xfrm>
          <a:prstGeom prst="rect">
            <a:avLst/>
          </a:prstGeom>
        </p:spPr>
        <p:txBody>
          <a:bodyPr lIns="0" tIns="0" rIns="0" bIns="0" anchor="b"/>
          <a:lstStyle/>
          <a:p>
            <a:r>
              <a:rPr lang="en-US"/>
              <a:t>Click to edit Master title style</a:t>
            </a:r>
            <a:endParaRPr lang="en-US" dirty="0"/>
          </a:p>
        </p:txBody>
      </p:sp>
      <p:cxnSp>
        <p:nvCxnSpPr>
          <p:cNvPr id="32" name="Straight Connector 31">
            <a:extLst>
              <a:ext uri="{FF2B5EF4-FFF2-40B4-BE49-F238E27FC236}">
                <a16:creationId xmlns:a16="http://schemas.microsoft.com/office/drawing/2014/main" id="{ED64AC08-85A6-6F44-88B4-3FAE91B70C1B}"/>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2D1056DE-470B-C64D-99AE-5039A021EC58}"/>
              </a:ext>
            </a:extLst>
          </p:cNvPr>
          <p:cNvSpPr>
            <a:spLocks noGrp="1"/>
          </p:cNvSpPr>
          <p:nvPr>
            <p:ph type="body" sz="quarter" idx="17"/>
          </p:nvPr>
        </p:nvSpPr>
        <p:spPr>
          <a:xfrm>
            <a:off x="941616" y="2328553"/>
            <a:ext cx="2286000" cy="911029"/>
          </a:xfrm>
          <a:prstGeom prst="rect">
            <a:avLst/>
          </a:prstGeom>
        </p:spPr>
        <p:txBody>
          <a:bodyPr/>
          <a:lstStyle>
            <a:lvl1pPr>
              <a:buNone/>
              <a:defRPr sz="1800" b="1"/>
            </a:lvl1pPr>
          </a:lstStyle>
          <a:p>
            <a:pPr lvl="0"/>
            <a:r>
              <a:rPr lang="en-US"/>
              <a:t>Click to edit Master text styles</a:t>
            </a:r>
          </a:p>
        </p:txBody>
      </p:sp>
      <p:sp>
        <p:nvSpPr>
          <p:cNvPr id="37" name="Text Placeholder 4">
            <a:extLst>
              <a:ext uri="{FF2B5EF4-FFF2-40B4-BE49-F238E27FC236}">
                <a16:creationId xmlns:a16="http://schemas.microsoft.com/office/drawing/2014/main" id="{4ADA9C53-0DC4-4D43-B80C-9B0A9E0EBDE1}"/>
              </a:ext>
            </a:extLst>
          </p:cNvPr>
          <p:cNvSpPr>
            <a:spLocks noGrp="1"/>
          </p:cNvSpPr>
          <p:nvPr>
            <p:ph type="body" sz="quarter" idx="19"/>
          </p:nvPr>
        </p:nvSpPr>
        <p:spPr>
          <a:xfrm>
            <a:off x="6206672" y="2328553"/>
            <a:ext cx="2286000" cy="911029"/>
          </a:xfrm>
          <a:prstGeom prst="rect">
            <a:avLst/>
          </a:prstGeom>
        </p:spPr>
        <p:txBody>
          <a:bodyPr/>
          <a:lstStyle>
            <a:lvl1pPr>
              <a:buNone/>
              <a:defRPr sz="1800" b="1"/>
            </a:lvl1pPr>
          </a:lstStyle>
          <a:p>
            <a:pPr lvl="0"/>
            <a:r>
              <a:rPr lang="en-US"/>
              <a:t>Click to edit Master text styles</a:t>
            </a:r>
          </a:p>
        </p:txBody>
      </p:sp>
      <p:sp>
        <p:nvSpPr>
          <p:cNvPr id="38" name="Text Placeholder 4">
            <a:extLst>
              <a:ext uri="{FF2B5EF4-FFF2-40B4-BE49-F238E27FC236}">
                <a16:creationId xmlns:a16="http://schemas.microsoft.com/office/drawing/2014/main" id="{F8E68047-DF25-AB45-A0F0-F4DFE23516C6}"/>
              </a:ext>
            </a:extLst>
          </p:cNvPr>
          <p:cNvSpPr>
            <a:spLocks noGrp="1"/>
          </p:cNvSpPr>
          <p:nvPr>
            <p:ph type="body" sz="quarter" idx="20"/>
          </p:nvPr>
        </p:nvSpPr>
        <p:spPr>
          <a:xfrm>
            <a:off x="6206672" y="3336211"/>
            <a:ext cx="2286000" cy="2490992"/>
          </a:xfrm>
          <a:prstGeom prst="rect">
            <a:avLst/>
          </a:prstGeom>
        </p:spPr>
        <p:txBody>
          <a:bodyPr/>
          <a:lstStyle>
            <a:lvl1pPr marL="0" indent="0">
              <a:lnSpc>
                <a:spcPct val="100000"/>
              </a:lnSpc>
              <a:buFont typeface="Arial" panose="020B0604020202020204" pitchFamily="34" charset="0"/>
              <a:buNone/>
              <a:defRPr sz="1400" b="0"/>
            </a:lvl1pPr>
          </a:lstStyle>
          <a:p>
            <a:pPr lvl="0"/>
            <a:r>
              <a:rPr lang="en-US"/>
              <a:t>Click to edit Master text styles</a:t>
            </a:r>
          </a:p>
        </p:txBody>
      </p:sp>
      <p:sp>
        <p:nvSpPr>
          <p:cNvPr id="41" name="Text Placeholder 4">
            <a:extLst>
              <a:ext uri="{FF2B5EF4-FFF2-40B4-BE49-F238E27FC236}">
                <a16:creationId xmlns:a16="http://schemas.microsoft.com/office/drawing/2014/main" id="{61DB1B27-14E7-1549-BDAA-6DD31A1B1FC4}"/>
              </a:ext>
            </a:extLst>
          </p:cNvPr>
          <p:cNvSpPr>
            <a:spLocks noGrp="1"/>
          </p:cNvSpPr>
          <p:nvPr>
            <p:ph type="body" sz="quarter" idx="21"/>
          </p:nvPr>
        </p:nvSpPr>
        <p:spPr>
          <a:xfrm>
            <a:off x="8839200" y="2328553"/>
            <a:ext cx="2286000" cy="911029"/>
          </a:xfrm>
          <a:prstGeom prst="rect">
            <a:avLst/>
          </a:prstGeom>
        </p:spPr>
        <p:txBody>
          <a:bodyPr/>
          <a:lstStyle>
            <a:lvl1pPr>
              <a:buNone/>
              <a:defRPr sz="1800" b="1"/>
            </a:lvl1pPr>
          </a:lstStyle>
          <a:p>
            <a:pPr lvl="0"/>
            <a:r>
              <a:rPr lang="en-US"/>
              <a:t>Click to edit Master text styles</a:t>
            </a:r>
          </a:p>
        </p:txBody>
      </p:sp>
      <p:sp>
        <p:nvSpPr>
          <p:cNvPr id="42" name="Text Placeholder 4">
            <a:extLst>
              <a:ext uri="{FF2B5EF4-FFF2-40B4-BE49-F238E27FC236}">
                <a16:creationId xmlns:a16="http://schemas.microsoft.com/office/drawing/2014/main" id="{69D66743-22F2-C84F-9FD2-F350766D6CDF}"/>
              </a:ext>
            </a:extLst>
          </p:cNvPr>
          <p:cNvSpPr>
            <a:spLocks noGrp="1"/>
          </p:cNvSpPr>
          <p:nvPr>
            <p:ph type="body" sz="quarter" idx="22"/>
          </p:nvPr>
        </p:nvSpPr>
        <p:spPr>
          <a:xfrm>
            <a:off x="8839200" y="3331030"/>
            <a:ext cx="2286000" cy="2466536"/>
          </a:xfrm>
          <a:prstGeom prst="rect">
            <a:avLst/>
          </a:prstGeom>
        </p:spPr>
        <p:txBody>
          <a:bodyPr/>
          <a:lstStyle>
            <a:lvl1pPr marL="0" indent="0">
              <a:lnSpc>
                <a:spcPct val="100000"/>
              </a:lnSpc>
              <a:buFont typeface="Arial" panose="020B0604020202020204" pitchFamily="34" charset="0"/>
              <a:buNone/>
              <a:defRPr sz="1400" b="0"/>
            </a:lvl1pPr>
          </a:lstStyle>
          <a:p>
            <a:pPr lvl="0"/>
            <a:r>
              <a:rPr lang="en-US"/>
              <a:t>Click to edit Master text styles</a:t>
            </a:r>
          </a:p>
        </p:txBody>
      </p:sp>
      <p:sp>
        <p:nvSpPr>
          <p:cNvPr id="43" name="Text Placeholder 4">
            <a:extLst>
              <a:ext uri="{FF2B5EF4-FFF2-40B4-BE49-F238E27FC236}">
                <a16:creationId xmlns:a16="http://schemas.microsoft.com/office/drawing/2014/main" id="{4A38EF55-8739-4A40-A228-67296EA938B3}"/>
              </a:ext>
            </a:extLst>
          </p:cNvPr>
          <p:cNvSpPr>
            <a:spLocks noGrp="1"/>
          </p:cNvSpPr>
          <p:nvPr>
            <p:ph type="body" sz="quarter" idx="23"/>
          </p:nvPr>
        </p:nvSpPr>
        <p:spPr>
          <a:xfrm>
            <a:off x="3574144" y="2328553"/>
            <a:ext cx="2286000" cy="911029"/>
          </a:xfrm>
          <a:prstGeom prst="rect">
            <a:avLst/>
          </a:prstGeom>
        </p:spPr>
        <p:txBody>
          <a:bodyPr/>
          <a:lstStyle>
            <a:lvl1pPr>
              <a:buNone/>
              <a:defRPr sz="1800" b="1"/>
            </a:lvl1pPr>
          </a:lstStyle>
          <a:p>
            <a:pPr lvl="0"/>
            <a:r>
              <a:rPr lang="en-US"/>
              <a:t>Click to edit Master text styles</a:t>
            </a:r>
          </a:p>
        </p:txBody>
      </p:sp>
      <p:sp>
        <p:nvSpPr>
          <p:cNvPr id="44" name="Text Placeholder 4">
            <a:extLst>
              <a:ext uri="{FF2B5EF4-FFF2-40B4-BE49-F238E27FC236}">
                <a16:creationId xmlns:a16="http://schemas.microsoft.com/office/drawing/2014/main" id="{268DC74C-B0F9-2649-BEC3-BBA0BD737650}"/>
              </a:ext>
            </a:extLst>
          </p:cNvPr>
          <p:cNvSpPr>
            <a:spLocks noGrp="1"/>
          </p:cNvSpPr>
          <p:nvPr>
            <p:ph type="body" sz="quarter" idx="24"/>
          </p:nvPr>
        </p:nvSpPr>
        <p:spPr>
          <a:xfrm>
            <a:off x="3557921" y="3331029"/>
            <a:ext cx="2286000" cy="2466537"/>
          </a:xfrm>
          <a:prstGeom prst="rect">
            <a:avLst/>
          </a:prstGeom>
        </p:spPr>
        <p:txBody>
          <a:bodyPr/>
          <a:lstStyle>
            <a:lvl1pPr marL="0" indent="0">
              <a:lnSpc>
                <a:spcPct val="100000"/>
              </a:lnSpc>
              <a:buFont typeface="Arial" panose="020B0604020202020204" pitchFamily="34" charset="0"/>
              <a:buNone/>
              <a:defRPr sz="1400" b="0"/>
            </a:lvl1pPr>
          </a:lstStyle>
          <a:p>
            <a:pPr lvl="0"/>
            <a:r>
              <a:rPr lang="en-US"/>
              <a:t>Click to edit Master text styles</a:t>
            </a:r>
          </a:p>
        </p:txBody>
      </p:sp>
      <p:sp>
        <p:nvSpPr>
          <p:cNvPr id="3" name="Text Placeholder 2">
            <a:extLst>
              <a:ext uri="{FF2B5EF4-FFF2-40B4-BE49-F238E27FC236}">
                <a16:creationId xmlns:a16="http://schemas.microsoft.com/office/drawing/2014/main" id="{57B1422B-E6C5-43B2-9F2B-DECEB3812142}"/>
              </a:ext>
            </a:extLst>
          </p:cNvPr>
          <p:cNvSpPr>
            <a:spLocks noGrp="1"/>
          </p:cNvSpPr>
          <p:nvPr>
            <p:ph type="body" sz="quarter" idx="25"/>
          </p:nvPr>
        </p:nvSpPr>
        <p:spPr>
          <a:xfrm>
            <a:off x="968377" y="3331029"/>
            <a:ext cx="2286000" cy="2466975"/>
          </a:xfrm>
          <a:prstGeom prst="rect">
            <a:avLst/>
          </a:prstGeom>
        </p:spPr>
        <p:txBody>
          <a:bodyPr/>
          <a:lstStyle>
            <a:lvl1pPr marL="0" indent="0">
              <a:lnSpc>
                <a:spcPct val="100000"/>
              </a:lnSpc>
              <a:buNone/>
              <a:defRPr sz="1400"/>
            </a:lvl1pPr>
            <a:lvl2pPr>
              <a:buNone/>
              <a:defRPr sz="1400"/>
            </a:lvl2pPr>
            <a:lvl3pPr>
              <a:buNone/>
              <a:defRPr sz="1400"/>
            </a:lvl3pPr>
            <a:lvl4pPr>
              <a:buNone/>
              <a:defRPr sz="1400"/>
            </a:lvl4pPr>
            <a:lvl5pPr>
              <a:buNone/>
              <a:defRPr sz="1400"/>
            </a:lvl5pPr>
          </a:lstStyle>
          <a:p>
            <a:pPr lvl="0"/>
            <a:r>
              <a:rPr lang="en-US"/>
              <a:t>Click to edit Master text styles</a:t>
            </a:r>
          </a:p>
        </p:txBody>
      </p:sp>
      <p:sp>
        <p:nvSpPr>
          <p:cNvPr id="7" name="Date Placeholder 6">
            <a:extLst>
              <a:ext uri="{FF2B5EF4-FFF2-40B4-BE49-F238E27FC236}">
                <a16:creationId xmlns:a16="http://schemas.microsoft.com/office/drawing/2014/main" id="{8BC81DA9-1713-43A7-A2CF-A9525B11AF43}"/>
              </a:ext>
            </a:extLst>
          </p:cNvPr>
          <p:cNvSpPr>
            <a:spLocks noGrp="1"/>
          </p:cNvSpPr>
          <p:nvPr>
            <p:ph type="dt" sz="half" idx="26"/>
          </p:nvPr>
        </p:nvSpPr>
        <p:spPr/>
        <p:txBody>
          <a:bodyPr/>
          <a:lstStyle/>
          <a:p>
            <a:r>
              <a:rPr lang="en-US"/>
              <a:t>September 3, 20XX </a:t>
            </a:r>
            <a:endParaRPr lang="en-US" dirty="0"/>
          </a:p>
        </p:txBody>
      </p:sp>
      <p:sp>
        <p:nvSpPr>
          <p:cNvPr id="8" name="Footer Placeholder 7">
            <a:extLst>
              <a:ext uri="{FF2B5EF4-FFF2-40B4-BE49-F238E27FC236}">
                <a16:creationId xmlns:a16="http://schemas.microsoft.com/office/drawing/2014/main" id="{CA76A8F0-5D79-4C8A-9966-308409EB26B0}"/>
              </a:ext>
            </a:extLst>
          </p:cNvPr>
          <p:cNvSpPr>
            <a:spLocks noGrp="1"/>
          </p:cNvSpPr>
          <p:nvPr>
            <p:ph type="ftr" sz="quarter" idx="27"/>
          </p:nvPr>
        </p:nvSpPr>
        <p:spPr/>
        <p:txBody>
          <a:bodyPr/>
          <a:lstStyle/>
          <a:p>
            <a:r>
              <a:rPr lang="en-US">
                <a:solidFill>
                  <a:schemeClr val="bg1"/>
                </a:solidFill>
              </a:rPr>
              <a:t>Annual Review</a:t>
            </a:r>
            <a:endParaRPr lang="en-US" dirty="0">
              <a:solidFill>
                <a:schemeClr val="bg1"/>
              </a:solidFill>
            </a:endParaRPr>
          </a:p>
        </p:txBody>
      </p:sp>
      <p:sp>
        <p:nvSpPr>
          <p:cNvPr id="9" name="Slide Number Placeholder 8">
            <a:extLst>
              <a:ext uri="{FF2B5EF4-FFF2-40B4-BE49-F238E27FC236}">
                <a16:creationId xmlns:a16="http://schemas.microsoft.com/office/drawing/2014/main" id="{3F85BAE5-43DA-49F0-89E6-66D549C52389}"/>
              </a:ext>
            </a:extLst>
          </p:cNvPr>
          <p:cNvSpPr>
            <a:spLocks noGrp="1"/>
          </p:cNvSpPr>
          <p:nvPr>
            <p:ph type="sldNum" sz="quarter" idx="28"/>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199256008"/>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14" pos="148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79F22C8-3EAB-425F-ADBA-3A162D82024E}"/>
              </a:ext>
            </a:extLst>
          </p:cNvPr>
          <p:cNvSpPr>
            <a:spLocks noGrp="1"/>
          </p:cNvSpPr>
          <p:nvPr>
            <p:ph type="dt" sz="half" idx="2"/>
          </p:nvPr>
        </p:nvSpPr>
        <p:spPr>
          <a:xfrm>
            <a:off x="9830818" y="6292334"/>
            <a:ext cx="1522982" cy="182880"/>
          </a:xfrm>
          <a:prstGeom prst="rect">
            <a:avLst/>
          </a:prstGeom>
        </p:spPr>
        <p:txBody>
          <a:bodyPr vert="horz" lIns="0" tIns="45720" rIns="0" bIns="45720" rtlCol="0" anchor="ctr"/>
          <a:lstStyle>
            <a:lvl1pPr algn="l">
              <a:defRPr sz="1200" b="0">
                <a:solidFill>
                  <a:schemeClr val="bg1"/>
                </a:solidFill>
              </a:defRPr>
            </a:lvl1pPr>
          </a:lstStyle>
          <a:p>
            <a:r>
              <a:rPr lang="en-US"/>
              <a:t>September 3, 20XX </a:t>
            </a:r>
            <a:endParaRPr lang="en-US" dirty="0"/>
          </a:p>
        </p:txBody>
      </p:sp>
      <p:sp>
        <p:nvSpPr>
          <p:cNvPr id="3" name="Footer Placeholder 4">
            <a:extLst>
              <a:ext uri="{FF2B5EF4-FFF2-40B4-BE49-F238E27FC236}">
                <a16:creationId xmlns:a16="http://schemas.microsoft.com/office/drawing/2014/main" id="{CC4B4F87-0B31-4EDA-8270-4233B0D8FF74}"/>
              </a:ext>
            </a:extLst>
          </p:cNvPr>
          <p:cNvSpPr>
            <a:spLocks noGrp="1"/>
          </p:cNvSpPr>
          <p:nvPr>
            <p:ph type="ftr" sz="quarter" idx="3"/>
          </p:nvPr>
        </p:nvSpPr>
        <p:spPr>
          <a:xfrm>
            <a:off x="8298180" y="6294120"/>
            <a:ext cx="1462788" cy="182880"/>
          </a:xfrm>
          <a:prstGeom prst="rect">
            <a:avLst/>
          </a:prstGeom>
        </p:spPr>
        <p:txBody>
          <a:bodyPr vert="horz" lIns="91440" tIns="45720" rIns="91440" bIns="45720" rtlCol="0" anchor="ctr"/>
          <a:lstStyle>
            <a:lvl1pPr algn="l">
              <a:defRPr sz="1200" b="1">
                <a:solidFill>
                  <a:schemeClr val="bg1"/>
                </a:solidFill>
              </a:defRPr>
            </a:lvl1pPr>
          </a:lstStyle>
          <a:p>
            <a:r>
              <a:rPr lang="en-US">
                <a:solidFill>
                  <a:schemeClr val="bg1"/>
                </a:solidFill>
              </a:rPr>
              <a:t>Annual Review</a:t>
            </a:r>
            <a:endParaRPr lang="en-US" dirty="0">
              <a:solidFill>
                <a:schemeClr val="bg1"/>
              </a:solidFill>
            </a:endParaRPr>
          </a:p>
        </p:txBody>
      </p:sp>
      <p:sp>
        <p:nvSpPr>
          <p:cNvPr id="4" name="Slide Number Placeholder 5">
            <a:extLst>
              <a:ext uri="{FF2B5EF4-FFF2-40B4-BE49-F238E27FC236}">
                <a16:creationId xmlns:a16="http://schemas.microsoft.com/office/drawing/2014/main" id="{A05EC255-976A-48BF-A8A0-1ECEBDFBB6B7}"/>
              </a:ext>
            </a:extLst>
          </p:cNvPr>
          <p:cNvSpPr>
            <a:spLocks noGrp="1"/>
          </p:cNvSpPr>
          <p:nvPr>
            <p:ph type="sldNum" sz="quarter" idx="4"/>
          </p:nvPr>
        </p:nvSpPr>
        <p:spPr>
          <a:xfrm>
            <a:off x="11493500" y="6292334"/>
            <a:ext cx="412750" cy="182880"/>
          </a:xfrm>
          <a:prstGeom prst="rect">
            <a:avLst/>
          </a:prstGeom>
        </p:spPr>
        <p:txBody>
          <a:bodyPr vert="horz" lIns="91440" tIns="45720" rIns="91440" bIns="45720" rtlCol="0" anchor="ctr"/>
          <a:lstStyle>
            <a:lvl1pPr algn="r">
              <a:defRPr sz="1200">
                <a:solidFill>
                  <a:schemeClr val="bg1"/>
                </a:solidFill>
              </a:defRPr>
            </a:lvl1pPr>
          </a:lstStyle>
          <a:p>
            <a:fld id="{7782931A-7D25-4B4B-9464-57AE418934A3}" type="slidenum">
              <a:rPr lang="en-US" smtClean="0"/>
              <a:pPr/>
              <a:t>‹#›</a:t>
            </a:fld>
            <a:endParaRPr lang="en-US"/>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74" r:id="rId2"/>
    <p:sldLayoutId id="2147483673" r:id="rId3"/>
    <p:sldLayoutId id="2147483671" r:id="rId4"/>
    <p:sldLayoutId id="2147483678" r:id="rId5"/>
    <p:sldLayoutId id="2147483676" r:id="rId6"/>
    <p:sldLayoutId id="2147483677" r:id="rId7"/>
    <p:sldLayoutId id="2147483660" r:id="rId8"/>
    <p:sldLayoutId id="2147483675" r:id="rId9"/>
    <p:sldLayoutId id="2147483679" r:id="rId10"/>
    <p:sldLayoutId id="2147483680" r:id="rId11"/>
    <p:sldLayoutId id="2147483681" r:id="rId12"/>
    <p:sldLayoutId id="2147483684" r:id="rId13"/>
  </p:sldLayoutIdLst>
  <p:hf hdr="0"/>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7008" userDrawn="1">
          <p15:clr>
            <a:srgbClr val="F26B43"/>
          </p15:clr>
        </p15:guide>
        <p15:guide id="8" pos="3720">
          <p15:clr>
            <a:srgbClr val="547EBF"/>
          </p15:clr>
        </p15:guide>
        <p15:guide id="9" pos="2112">
          <p15:clr>
            <a:srgbClr val="547EBF"/>
          </p15:clr>
        </p15:guide>
        <p15:guide id="10" pos="1824" userDrawn="1">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orient="horz" pos="624" userDrawn="1">
          <p15:clr>
            <a:srgbClr val="F26B43"/>
          </p15:clr>
        </p15:guide>
        <p15:guide id="18" orient="horz" pos="3672" userDrawn="1">
          <p15:clr>
            <a:srgbClr val="F26B43"/>
          </p15:clr>
        </p15:guide>
        <p15:guide id="19" pos="3984" userDrawn="1">
          <p15:clr>
            <a:srgbClr val="547EBF"/>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0.xml"/><Relationship Id="rId4" Type="http://schemas.openxmlformats.org/officeDocument/2006/relationships/hyperlink" Target="https://www.iaos-isi.org/index.php/about-us/krakow-group" TargetMode="Externa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hyperlink" Target="mailto:mishabelkindas@opendatawatch.com"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C99CF7C-AFAB-48F1-8FC3-CCCE989822A6}"/>
              </a:ext>
            </a:extLst>
          </p:cNvPr>
          <p:cNvSpPr>
            <a:spLocks noGrp="1"/>
          </p:cNvSpPr>
          <p:nvPr>
            <p:ph type="title"/>
          </p:nvPr>
        </p:nvSpPr>
        <p:spPr>
          <a:xfrm>
            <a:off x="1033153" y="1316829"/>
            <a:ext cx="7805737" cy="2777033"/>
          </a:xfrm>
        </p:spPr>
        <p:txBody>
          <a:bodyPr/>
          <a:lstStyle/>
          <a:p>
            <a:r>
              <a:rPr lang="en-US" sz="3000" dirty="0" smtClean="0">
                <a:ea typeface="Calibri" panose="020F0502020204030204" pitchFamily="34" charset="0"/>
                <a:cs typeface="Times New Roman" panose="02020603050405020304" pitchFamily="18" charset="0"/>
              </a:rPr>
              <a:t/>
            </a:r>
            <a:br>
              <a:rPr lang="en-US" sz="3000" dirty="0" smtClean="0">
                <a:ea typeface="Calibri" panose="020F0502020204030204" pitchFamily="34" charset="0"/>
                <a:cs typeface="Times New Roman" panose="02020603050405020304" pitchFamily="18" charset="0"/>
              </a:rPr>
            </a:br>
            <a:r>
              <a:rPr lang="en-US" sz="3000" dirty="0">
                <a:ea typeface="Calibri" panose="020F0502020204030204" pitchFamily="34" charset="0"/>
                <a:cs typeface="Times New Roman" panose="02020603050405020304" pitchFamily="18" charset="0"/>
              </a:rPr>
              <a:t/>
            </a:r>
            <a:br>
              <a:rPr lang="en-US" sz="3000" dirty="0">
                <a:ea typeface="Calibri" panose="020F0502020204030204" pitchFamily="34" charset="0"/>
                <a:cs typeface="Times New Roman" panose="02020603050405020304" pitchFamily="18" charset="0"/>
              </a:rPr>
            </a:br>
            <a:r>
              <a:rPr lang="en-US" sz="3000" dirty="0" smtClean="0">
                <a:ea typeface="Calibri" panose="020F0502020204030204" pitchFamily="34" charset="0"/>
                <a:cs typeface="Times New Roman" panose="02020603050405020304" pitchFamily="18" charset="0"/>
              </a:rPr>
              <a:t/>
            </a:r>
            <a:br>
              <a:rPr lang="en-US" sz="3000" dirty="0" smtClean="0">
                <a:ea typeface="Calibri" panose="020F0502020204030204" pitchFamily="34" charset="0"/>
                <a:cs typeface="Times New Roman" panose="02020603050405020304" pitchFamily="18" charset="0"/>
              </a:rPr>
            </a:br>
            <a:r>
              <a:rPr lang="en-US" sz="3000" dirty="0"/>
              <a:t/>
            </a:r>
            <a:br>
              <a:rPr lang="en-US" sz="3000" dirty="0"/>
            </a:br>
            <a:r>
              <a:rPr lang="en-US" sz="3000" dirty="0" smtClean="0"/>
              <a:t/>
            </a:r>
            <a:br>
              <a:rPr lang="en-US" sz="3000" dirty="0" smtClean="0"/>
            </a:br>
            <a:r>
              <a:rPr lang="en-US" sz="3000" dirty="0"/>
              <a:t/>
            </a:r>
            <a:br>
              <a:rPr lang="en-US" sz="3000" dirty="0"/>
            </a:br>
            <a:r>
              <a:rPr lang="en-US" sz="3000" dirty="0" smtClean="0"/>
              <a:t/>
            </a:r>
            <a:br>
              <a:rPr lang="en-US" sz="3000" dirty="0" smtClean="0"/>
            </a:br>
            <a:r>
              <a:rPr lang="en-US" sz="3000" dirty="0" smtClean="0"/>
              <a:t>Overview </a:t>
            </a:r>
            <a:r>
              <a:rPr lang="en-US" sz="3000" dirty="0"/>
              <a:t>of the Fundamental Principles of Official Statistics and their relevance for the users of statistics</a:t>
            </a:r>
            <a:br>
              <a:rPr lang="en-US" sz="3000" dirty="0"/>
            </a:br>
            <a:r>
              <a:rPr lang="en-US" sz="3000" dirty="0"/>
              <a:t/>
            </a:r>
            <a:br>
              <a:rPr lang="en-US" sz="3000" dirty="0"/>
            </a:br>
            <a:r>
              <a:rPr lang="en-US" sz="3000" dirty="0" smtClean="0"/>
              <a:t>IAOS – ECLAC Webinar</a:t>
            </a:r>
            <a:r>
              <a:rPr lang="en-US" sz="3000" dirty="0"/>
              <a:t/>
            </a:r>
            <a:br>
              <a:rPr lang="en-US" sz="3000" dirty="0"/>
            </a:br>
            <a:endParaRPr lang="en-US" sz="2000" dirty="0"/>
          </a:p>
        </p:txBody>
      </p:sp>
      <p:sp>
        <p:nvSpPr>
          <p:cNvPr id="3" name="Content Placeholder 2">
            <a:extLst>
              <a:ext uri="{FF2B5EF4-FFF2-40B4-BE49-F238E27FC236}">
                <a16:creationId xmlns:a16="http://schemas.microsoft.com/office/drawing/2014/main" id="{CA8ECC17-4660-124A-8996-54F15FD169C0}"/>
              </a:ext>
            </a:extLst>
          </p:cNvPr>
          <p:cNvSpPr>
            <a:spLocks noGrp="1"/>
          </p:cNvSpPr>
          <p:nvPr>
            <p:ph sz="quarter" idx="11"/>
          </p:nvPr>
        </p:nvSpPr>
        <p:spPr/>
        <p:txBody>
          <a:bodyPr/>
          <a:lstStyle/>
          <a:p>
            <a:r>
              <a:rPr lang="en-US" b="1" dirty="0" smtClean="0"/>
              <a:t>Dr. </a:t>
            </a:r>
            <a:r>
              <a:rPr lang="en-US" b="1" dirty="0" err="1" smtClean="0"/>
              <a:t>Misha</a:t>
            </a:r>
            <a:r>
              <a:rPr lang="en-US" b="1" dirty="0" smtClean="0"/>
              <a:t> </a:t>
            </a:r>
            <a:r>
              <a:rPr lang="en-US" b="1" dirty="0" err="1" smtClean="0"/>
              <a:t>Belkindas</a:t>
            </a:r>
            <a:r>
              <a:rPr lang="en-US" dirty="0" smtClean="0"/>
              <a:t>      IAOS President      November 3, 2022</a:t>
            </a:r>
            <a:r>
              <a:rPr lang="en-US" dirty="0"/>
              <a:t> </a:t>
            </a:r>
          </a:p>
          <a:p>
            <a:endParaRPr lang="en-US" dirty="0"/>
          </a:p>
        </p:txBody>
      </p:sp>
      <p:pic>
        <p:nvPicPr>
          <p:cNvPr id="4" name="Рисунок 3"/>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8396364" y="0"/>
            <a:ext cx="2808000" cy="1316829"/>
          </a:xfrm>
          <a:prstGeom prst="rect">
            <a:avLst/>
          </a:prstGeom>
          <a:ln>
            <a:noFill/>
          </a:ln>
        </p:spPr>
      </p:pic>
    </p:spTree>
    <p:extLst>
      <p:ext uri="{BB962C8B-B14F-4D97-AF65-F5344CB8AC3E}">
        <p14:creationId xmlns:p14="http://schemas.microsoft.com/office/powerpoint/2010/main" val="260547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ph type="tbl" sz="quarter" idx="10"/>
            <p:extLst>
              <p:ext uri="{D42A27DB-BD31-4B8C-83A1-F6EECF244321}">
                <p14:modId xmlns:p14="http://schemas.microsoft.com/office/powerpoint/2010/main" val="1638826879"/>
              </p:ext>
            </p:extLst>
          </p:nvPr>
        </p:nvGraphicFramePr>
        <p:xfrm>
          <a:off x="600501" y="2021234"/>
          <a:ext cx="10020187" cy="3642587"/>
        </p:xfrm>
        <a:graphic>
          <a:graphicData uri="http://schemas.openxmlformats.org/drawingml/2006/table">
            <a:tbl>
              <a:tblPr firstRow="1" bandRow="1">
                <a:tableStyleId>{5C22544A-7EE6-4342-B048-85BDC9FD1C3A}</a:tableStyleId>
              </a:tblPr>
              <a:tblGrid>
                <a:gridCol w="10020187">
                  <a:extLst>
                    <a:ext uri="{9D8B030D-6E8A-4147-A177-3AD203B41FA5}">
                      <a16:colId xmlns:a16="http://schemas.microsoft.com/office/drawing/2014/main" val="1842639913"/>
                    </a:ext>
                  </a:extLst>
                </a:gridCol>
              </a:tblGrid>
              <a:tr h="3642587">
                <a:tc>
                  <a:txBody>
                    <a:bodyPr/>
                    <a:lstStyle/>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500" b="0" dirty="0" smtClean="0">
                          <a:solidFill>
                            <a:schemeClr val="bg1"/>
                          </a:solidFill>
                          <a:effectLst/>
                          <a:latin typeface="+mj-lt"/>
                          <a:ea typeface="Calibri" panose="020F0502020204030204" pitchFamily="34" charset="0"/>
                          <a:cs typeface="Times New Roman" panose="02020603050405020304" pitchFamily="18" charset="0"/>
                        </a:rPr>
                        <a:t>In the late 1980s, countries transitioning from centrally planned economies to market economies  found that their statistics systems needed reform</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500" b="0" dirty="0" smtClean="0">
                          <a:solidFill>
                            <a:schemeClr val="bg1"/>
                          </a:solidFill>
                          <a:effectLst/>
                          <a:latin typeface="+mj-lt"/>
                          <a:ea typeface="Calibri" panose="020F0502020204030204" pitchFamily="34" charset="0"/>
                          <a:cs typeface="Times New Roman" panose="02020603050405020304" pitchFamily="18" charset="0"/>
                        </a:rPr>
                        <a:t>In 1990, the Conference of European Statisticians (CES) determined to prepare a document on the Fundamental Principles to guide statisticians, particularly in the transition</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500" b="0" dirty="0" smtClean="0">
                          <a:solidFill>
                            <a:schemeClr val="bg1"/>
                          </a:solidFill>
                          <a:effectLst/>
                          <a:latin typeface="+mj-lt"/>
                          <a:ea typeface="Calibri" panose="020F0502020204030204" pitchFamily="34" charset="0"/>
                          <a:cs typeface="Times New Roman" panose="02020603050405020304" pitchFamily="18" charset="0"/>
                        </a:rPr>
                        <a:t>These conversations were influenced by the ISI </a:t>
                      </a:r>
                      <a:r>
                        <a:rPr lang="fr-CI" sz="1500" b="0" dirty="0" smtClean="0">
                          <a:solidFill>
                            <a:schemeClr val="bg1"/>
                          </a:solidFill>
                          <a:effectLst/>
                          <a:latin typeface="+mj-lt"/>
                          <a:ea typeface="Calibri" panose="020F0502020204030204" pitchFamily="34" charset="0"/>
                          <a:cs typeface="Times New Roman" panose="02020603050405020304" pitchFamily="18" charset="0"/>
                        </a:rPr>
                        <a:t>Declaration on Professional Ethics (1985), the American Statistical Association’s </a:t>
                      </a:r>
                      <a:r>
                        <a:rPr lang="en-US" sz="1500" b="0" dirty="0" smtClean="0">
                          <a:solidFill>
                            <a:schemeClr val="bg1"/>
                          </a:solidFill>
                          <a:effectLst/>
                          <a:latin typeface="+mj-lt"/>
                          <a:ea typeface="Calibri" panose="020F0502020204030204" pitchFamily="34" charset="0"/>
                          <a:cs typeface="Times New Roman" panose="02020603050405020304" pitchFamily="18" charset="0"/>
                        </a:rPr>
                        <a:t>Ethical Guidelines for Statistical Practice (1983), and </a:t>
                      </a:r>
                      <a:r>
                        <a:rPr lang="fr-FR" sz="1500" b="0" dirty="0" smtClean="0">
                          <a:solidFill>
                            <a:schemeClr val="bg1"/>
                          </a:solidFill>
                          <a:effectLst/>
                          <a:latin typeface="+mj-lt"/>
                          <a:ea typeface="Calibri" panose="020F0502020204030204" pitchFamily="34" charset="0"/>
                          <a:cs typeface="Times New Roman" panose="02020603050405020304" pitchFamily="18" charset="0"/>
                        </a:rPr>
                        <a:t>Association des Administrateurs de l'INSEE Code de Déontologie Statistique </a:t>
                      </a:r>
                      <a:r>
                        <a:rPr lang="fr-CI" sz="1500" b="0" dirty="0" smtClean="0">
                          <a:solidFill>
                            <a:schemeClr val="bg1"/>
                          </a:solidFill>
                          <a:effectLst/>
                          <a:latin typeface="+mj-lt"/>
                          <a:ea typeface="Calibri" panose="020F0502020204030204" pitchFamily="34" charset="0"/>
                          <a:cs typeface="Times New Roman" panose="02020603050405020304" pitchFamily="18" charset="0"/>
                        </a:rPr>
                        <a:t>(1984)</a:t>
                      </a:r>
                      <a:endParaRPr lang="en-US" sz="1500" b="0" dirty="0" smtClean="0">
                        <a:solidFill>
                          <a:schemeClr val="bg1"/>
                        </a:solidFill>
                        <a:effectLst/>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500" b="0" dirty="0" smtClean="0">
                          <a:solidFill>
                            <a:schemeClr val="bg1"/>
                          </a:solidFill>
                          <a:effectLst/>
                          <a:latin typeface="+mj-lt"/>
                          <a:ea typeface="Calibri" panose="020F0502020204030204" pitchFamily="34" charset="0"/>
                          <a:cs typeface="Times New Roman" panose="02020603050405020304" pitchFamily="18" charset="0"/>
                        </a:rPr>
                        <a:t>Poland led a working group for the CES, with the participation of Bulgaria, France, Romania, Spain, Switzerland, Turkey, Eurostat and the ISI that held three meetings in 1990-1991 to draft the principles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500" b="0" dirty="0" smtClean="0">
                          <a:solidFill>
                            <a:schemeClr val="bg1"/>
                          </a:solidFill>
                          <a:effectLst/>
                          <a:latin typeface="+mj-lt"/>
                          <a:ea typeface="Calibri" panose="020F0502020204030204" pitchFamily="34" charset="0"/>
                          <a:cs typeface="Times New Roman" panose="02020603050405020304" pitchFamily="18" charset="0"/>
                        </a:rPr>
                        <a:t>In 1991, the</a:t>
                      </a:r>
                      <a:r>
                        <a:rPr lang="en-US" sz="1500" b="0" baseline="0" dirty="0" smtClean="0">
                          <a:solidFill>
                            <a:schemeClr val="bg1"/>
                          </a:solidFill>
                          <a:effectLst/>
                          <a:latin typeface="+mj-lt"/>
                          <a:ea typeface="Calibri" panose="020F0502020204030204" pitchFamily="34" charset="0"/>
                          <a:cs typeface="Times New Roman" panose="02020603050405020304" pitchFamily="18" charset="0"/>
                        </a:rPr>
                        <a:t> CES </a:t>
                      </a:r>
                      <a:r>
                        <a:rPr lang="en-US" sz="1500" b="0" dirty="0" smtClean="0">
                          <a:solidFill>
                            <a:schemeClr val="bg1"/>
                          </a:solidFill>
                          <a:effectLst/>
                          <a:latin typeface="+mj-lt"/>
                          <a:ea typeface="Calibri" panose="020F0502020204030204" pitchFamily="34" charset="0"/>
                          <a:cs typeface="Times New Roman" panose="02020603050405020304" pitchFamily="18" charset="0"/>
                        </a:rPr>
                        <a:t>drafted the Fundamental Principles of Official Statistics (FPOS)</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1500" b="0" dirty="0" smtClean="0">
                          <a:solidFill>
                            <a:schemeClr val="bg1"/>
                          </a:solidFill>
                          <a:effectLst/>
                          <a:latin typeface="+mj-lt"/>
                          <a:ea typeface="Calibri" panose="020F0502020204030204" pitchFamily="34" charset="0"/>
                          <a:cs typeface="Times New Roman" panose="02020603050405020304" pitchFamily="18" charset="0"/>
                        </a:rPr>
                        <a:t>The</a:t>
                      </a:r>
                      <a:r>
                        <a:rPr lang="en-US" sz="1500" b="0" baseline="0" dirty="0" smtClean="0">
                          <a:solidFill>
                            <a:schemeClr val="bg1"/>
                          </a:solidFill>
                          <a:effectLst/>
                          <a:latin typeface="+mj-lt"/>
                          <a:ea typeface="Calibri" panose="020F0502020204030204" pitchFamily="34" charset="0"/>
                          <a:cs typeface="Times New Roman" panose="02020603050405020304" pitchFamily="18" charset="0"/>
                        </a:rPr>
                        <a:t> FPOS </a:t>
                      </a:r>
                      <a:r>
                        <a:rPr lang="en-US" sz="1500" b="0" dirty="0" smtClean="0">
                          <a:solidFill>
                            <a:schemeClr val="bg1"/>
                          </a:solidFill>
                          <a:effectLst/>
                          <a:latin typeface="+mj-lt"/>
                          <a:ea typeface="Calibri" panose="020F0502020204030204" pitchFamily="34" charset="0"/>
                          <a:cs typeface="Times New Roman" panose="02020603050405020304" pitchFamily="18" charset="0"/>
                        </a:rPr>
                        <a:t>were approved at the Ministerial level of the UN Economic Commission for Europe (UNECE) in 1992</a:t>
                      </a:r>
                    </a:p>
                    <a:p>
                      <a:endParaRPr lang="ru-RU"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BE284"/>
                    </a:solidFill>
                  </a:tcPr>
                </a:tc>
                <a:extLst>
                  <a:ext uri="{0D108BD9-81ED-4DB2-BD59-A6C34878D82A}">
                    <a16:rowId xmlns:a16="http://schemas.microsoft.com/office/drawing/2014/main" val="1239647589"/>
                  </a:ext>
                </a:extLst>
              </a:tr>
            </a:tbl>
          </a:graphicData>
        </a:graphic>
      </p:graphicFrame>
      <p:sp>
        <p:nvSpPr>
          <p:cNvPr id="4" name="Title 3">
            <a:extLst>
              <a:ext uri="{FF2B5EF4-FFF2-40B4-BE49-F238E27FC236}">
                <a16:creationId xmlns:a16="http://schemas.microsoft.com/office/drawing/2014/main" id="{BC9BB335-2462-3D47-A2A8-85BA2D85C19B}"/>
              </a:ext>
            </a:extLst>
          </p:cNvPr>
          <p:cNvSpPr>
            <a:spLocks noGrp="1"/>
          </p:cNvSpPr>
          <p:nvPr>
            <p:ph type="title"/>
          </p:nvPr>
        </p:nvSpPr>
        <p:spPr/>
        <p:txBody>
          <a:bodyPr/>
          <a:lstStyle/>
          <a:p>
            <a:r>
              <a:rPr lang="en-US" sz="2800" dirty="0"/>
              <a:t>History of Fundamental Principles </a:t>
            </a:r>
            <a:r>
              <a:rPr lang="en-US" sz="2800" dirty="0" smtClean="0"/>
              <a:t/>
            </a:r>
            <a:br>
              <a:rPr lang="en-US" sz="2800" dirty="0" smtClean="0"/>
            </a:br>
            <a:r>
              <a:rPr lang="en-US" sz="2800" dirty="0" smtClean="0"/>
              <a:t>of </a:t>
            </a:r>
            <a:r>
              <a:rPr lang="en-US" sz="2800" dirty="0"/>
              <a:t>Official </a:t>
            </a:r>
            <a:r>
              <a:rPr lang="en-US" sz="2800" dirty="0" smtClean="0"/>
              <a:t>Statistics (FPOS)</a:t>
            </a:r>
            <a:endParaRPr lang="en-US" sz="2800" dirty="0"/>
          </a:p>
        </p:txBody>
      </p:sp>
      <p:sp>
        <p:nvSpPr>
          <p:cNvPr id="2" name="Date Placeholder 1">
            <a:extLst>
              <a:ext uri="{FF2B5EF4-FFF2-40B4-BE49-F238E27FC236}">
                <a16:creationId xmlns:a16="http://schemas.microsoft.com/office/drawing/2014/main" id="{EB7C1C1C-2E16-451A-BC65-4BE897152D13}"/>
              </a:ext>
            </a:extLst>
          </p:cNvPr>
          <p:cNvSpPr>
            <a:spLocks noGrp="1"/>
          </p:cNvSpPr>
          <p:nvPr>
            <p:ph type="dt" sz="half" idx="11"/>
          </p:nvPr>
        </p:nvSpPr>
        <p:spPr/>
        <p:txBody>
          <a:bodyPr/>
          <a:lstStyle/>
          <a:p>
            <a:r>
              <a:rPr lang="en-US" dirty="0"/>
              <a:t>N</a:t>
            </a:r>
            <a:r>
              <a:rPr lang="en-US" dirty="0" smtClean="0"/>
              <a:t>ovember </a:t>
            </a:r>
            <a:r>
              <a:rPr lang="en-US" dirty="0"/>
              <a:t>3, </a:t>
            </a:r>
            <a:r>
              <a:rPr lang="en-US" dirty="0" smtClean="0"/>
              <a:t>2022</a:t>
            </a:r>
            <a:r>
              <a:rPr lang="en-US" dirty="0"/>
              <a:t> </a:t>
            </a:r>
          </a:p>
        </p:txBody>
      </p:sp>
      <p:sp>
        <p:nvSpPr>
          <p:cNvPr id="3" name="Footer Placeholder 2">
            <a:extLst>
              <a:ext uri="{FF2B5EF4-FFF2-40B4-BE49-F238E27FC236}">
                <a16:creationId xmlns:a16="http://schemas.microsoft.com/office/drawing/2014/main" id="{B41A22DE-90F3-4C5C-921E-00BF1BD68B9B}"/>
              </a:ext>
            </a:extLst>
          </p:cNvPr>
          <p:cNvSpPr>
            <a:spLocks noGrp="1"/>
          </p:cNvSpPr>
          <p:nvPr>
            <p:ph type="ftr" sz="quarter" idx="12"/>
          </p:nvPr>
        </p:nvSpPr>
        <p:spPr/>
        <p:txBody>
          <a:bodyPr/>
          <a:lstStyle/>
          <a:p>
            <a:r>
              <a:rPr lang="en-US" dirty="0" smtClean="0">
                <a:solidFill>
                  <a:schemeClr val="bg1"/>
                </a:solidFill>
              </a:rPr>
              <a:t>History of FPOS</a:t>
            </a:r>
            <a:endParaRPr lang="en-US" dirty="0">
              <a:solidFill>
                <a:schemeClr val="bg1"/>
              </a:solidFill>
            </a:endParaRPr>
          </a:p>
        </p:txBody>
      </p:sp>
      <p:sp>
        <p:nvSpPr>
          <p:cNvPr id="5" name="Slide Number Placeholder 4">
            <a:extLst>
              <a:ext uri="{FF2B5EF4-FFF2-40B4-BE49-F238E27FC236}">
                <a16:creationId xmlns:a16="http://schemas.microsoft.com/office/drawing/2014/main" id="{031A4ADA-7998-4A9D-939E-3A1B16A0F2F1}"/>
              </a:ext>
            </a:extLst>
          </p:cNvPr>
          <p:cNvSpPr>
            <a:spLocks noGrp="1"/>
          </p:cNvSpPr>
          <p:nvPr>
            <p:ph type="sldNum" sz="quarter" idx="13"/>
          </p:nvPr>
        </p:nvSpPr>
        <p:spPr/>
        <p:txBody>
          <a:bodyPr/>
          <a:lstStyle/>
          <a:p>
            <a:fld id="{7782931A-7D25-4B4B-9464-57AE418934A3}" type="slidenum">
              <a:rPr lang="en-US" smtClean="0"/>
              <a:pPr/>
              <a:t>2</a:t>
            </a:fld>
            <a:endParaRPr lang="en-US"/>
          </a:p>
        </p:txBody>
      </p:sp>
      <p:pic>
        <p:nvPicPr>
          <p:cNvPr id="12" name="Рисунок 11"/>
          <p:cNvPicPr>
            <a:picLocks noChangeAspect="1"/>
          </p:cNvPicPr>
          <p:nvPr/>
        </p:nvPicPr>
        <p:blipFill>
          <a:blip r:embed="rId3">
            <a:clrChange>
              <a:clrFrom>
                <a:srgbClr val="FFFFFF"/>
              </a:clrFrom>
              <a:clrTo>
                <a:srgbClr val="FFFFFF">
                  <a:alpha val="0"/>
                </a:srgbClr>
              </a:clrTo>
            </a:clrChange>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tretch>
            <a:fillRect/>
          </a:stretch>
        </p:blipFill>
        <p:spPr>
          <a:xfrm>
            <a:off x="8356968" y="-8934"/>
            <a:ext cx="2808000" cy="1316829"/>
          </a:xfrm>
          <a:prstGeom prst="rect">
            <a:avLst/>
          </a:prstGeom>
          <a:ln>
            <a:noFill/>
          </a:ln>
        </p:spPr>
      </p:pic>
    </p:spTree>
    <p:extLst>
      <p:ext uri="{BB962C8B-B14F-4D97-AF65-F5344CB8AC3E}">
        <p14:creationId xmlns:p14="http://schemas.microsoft.com/office/powerpoint/2010/main" val="205679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Таблица 7"/>
          <p:cNvGraphicFramePr>
            <a:graphicFrameLocks noGrp="1"/>
          </p:cNvGraphicFramePr>
          <p:nvPr>
            <p:ph type="tbl" sz="quarter" idx="10"/>
            <p:extLst>
              <p:ext uri="{D42A27DB-BD31-4B8C-83A1-F6EECF244321}">
                <p14:modId xmlns:p14="http://schemas.microsoft.com/office/powerpoint/2010/main" val="3229020431"/>
              </p:ext>
            </p:extLst>
          </p:nvPr>
        </p:nvGraphicFramePr>
        <p:xfrm>
          <a:off x="561703" y="1993939"/>
          <a:ext cx="10045337" cy="3710825"/>
        </p:xfrm>
        <a:graphic>
          <a:graphicData uri="http://schemas.openxmlformats.org/drawingml/2006/table">
            <a:tbl>
              <a:tblPr firstRow="1" bandRow="1">
                <a:tableStyleId>{5C22544A-7EE6-4342-B048-85BDC9FD1C3A}</a:tableStyleId>
              </a:tblPr>
              <a:tblGrid>
                <a:gridCol w="10045337">
                  <a:extLst>
                    <a:ext uri="{9D8B030D-6E8A-4147-A177-3AD203B41FA5}">
                      <a16:colId xmlns:a16="http://schemas.microsoft.com/office/drawing/2014/main" val="1842639913"/>
                    </a:ext>
                  </a:extLst>
                </a:gridCol>
              </a:tblGrid>
              <a:tr h="3710825">
                <a:tc>
                  <a:txBody>
                    <a:bodyPr/>
                    <a:lstStyle/>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1600" b="0" kern="1200" dirty="0" smtClean="0">
                          <a:solidFill>
                            <a:schemeClr val="bg1"/>
                          </a:solidFill>
                          <a:effectLst/>
                          <a:latin typeface="+mj-lt"/>
                          <a:ea typeface="Calibri" panose="020F0502020204030204" pitchFamily="34" charset="0"/>
                          <a:cs typeface="Times New Roman" panose="02020603050405020304" pitchFamily="18" charset="0"/>
                        </a:rPr>
                        <a:t>These principles were circulated among other UN regional agencies where they were generally embraced</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1600" b="0" kern="1200" dirty="0" smtClean="0">
                          <a:solidFill>
                            <a:schemeClr val="bg1"/>
                          </a:solidFill>
                          <a:effectLst/>
                          <a:latin typeface="+mj-lt"/>
                          <a:ea typeface="Calibri" panose="020F0502020204030204" pitchFamily="34" charset="0"/>
                          <a:cs typeface="Times New Roman" panose="02020603050405020304" pitchFamily="18" charset="0"/>
                        </a:rPr>
                        <a:t>The Fundamental Principles were adopted (with a revised preamble) by the UN Statistical Commission in 1994</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1600" b="0" kern="1200" dirty="0" smtClean="0">
                          <a:solidFill>
                            <a:schemeClr val="bg1"/>
                          </a:solidFill>
                          <a:effectLst/>
                          <a:latin typeface="+mj-lt"/>
                          <a:ea typeface="Calibri" panose="020F0502020204030204" pitchFamily="34" charset="0"/>
                          <a:cs typeface="Times New Roman" panose="02020603050405020304" pitchFamily="18" charset="0"/>
                        </a:rPr>
                        <a:t>In 2011, after revising the preamble, the UN Statistical Commission endorsed the UNFPOS</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1600" b="0" kern="1200" dirty="0" smtClean="0">
                          <a:solidFill>
                            <a:schemeClr val="bg1"/>
                          </a:solidFill>
                          <a:effectLst/>
                          <a:latin typeface="+mj-lt"/>
                          <a:ea typeface="Calibri" panose="020F0502020204030204" pitchFamily="34" charset="0"/>
                          <a:cs typeface="Times New Roman" panose="02020603050405020304" pitchFamily="18" charset="0"/>
                        </a:rPr>
                        <a:t>In 2013, the UNFPOS were adopted by the UNECOSOC</a:t>
                      </a:r>
                    </a:p>
                    <a:p>
                      <a:pPr marL="342900" marR="0" lvl="0" indent="-342900">
                        <a:lnSpc>
                          <a:spcPct val="107000"/>
                        </a:lnSpc>
                        <a:spcBef>
                          <a:spcPts val="0"/>
                        </a:spcBef>
                        <a:spcAft>
                          <a:spcPts val="800"/>
                        </a:spcAft>
                        <a:buFont typeface="Wingdings" panose="05000000000000000000" pitchFamily="2" charset="2"/>
                        <a:buChar char="§"/>
                        <a:tabLst>
                          <a:tab pos="457200" algn="l"/>
                        </a:tabLst>
                      </a:pPr>
                      <a:r>
                        <a:rPr lang="en-US" sz="1600" b="0" kern="1200" dirty="0" smtClean="0">
                          <a:solidFill>
                            <a:schemeClr val="bg1"/>
                          </a:solidFill>
                          <a:effectLst/>
                          <a:latin typeface="+mj-lt"/>
                          <a:ea typeface="Calibri" panose="020F0502020204030204" pitchFamily="34" charset="0"/>
                          <a:cs typeface="Times New Roman" panose="02020603050405020304" pitchFamily="18" charset="0"/>
                        </a:rPr>
                        <a:t>In 2014, the UNFPOS were adopted by the UN General Assembly</a:t>
                      </a:r>
                    </a:p>
                    <a:p>
                      <a:pPr marL="342900" indent="-342900">
                        <a:lnSpc>
                          <a:spcPct val="107000"/>
                        </a:lnSpc>
                        <a:spcBef>
                          <a:spcPts val="0"/>
                        </a:spcBef>
                        <a:spcAft>
                          <a:spcPts val="800"/>
                        </a:spcAft>
                        <a:buFont typeface="Wingdings" panose="05000000000000000000" pitchFamily="2" charset="2"/>
                        <a:buChar char="§"/>
                        <a:tabLst>
                          <a:tab pos="457200" algn="l"/>
                        </a:tabLst>
                      </a:pPr>
                      <a:r>
                        <a:rPr lang="en-US" sz="1600" b="0" kern="1200" dirty="0" smtClean="0">
                          <a:solidFill>
                            <a:schemeClr val="bg1"/>
                          </a:solidFill>
                          <a:effectLst/>
                          <a:latin typeface="+mj-lt"/>
                          <a:ea typeface="Calibri" panose="020F0502020204030204" pitchFamily="34" charset="0"/>
                          <a:cs typeface="Times New Roman" panose="02020603050405020304" pitchFamily="18" charset="0"/>
                        </a:rPr>
                        <a:t>In 2024, at the UNFPOS 30th anniversary the UN Statistical Commission will discuss the Fundamental Principles in the new socio-economic environment</a:t>
                      </a:r>
                    </a:p>
                    <a:p>
                      <a:endParaRPr lang="ru-RU" sz="16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BE284"/>
                    </a:solidFill>
                  </a:tcPr>
                </a:tc>
                <a:extLst>
                  <a:ext uri="{0D108BD9-81ED-4DB2-BD59-A6C34878D82A}">
                    <a16:rowId xmlns:a16="http://schemas.microsoft.com/office/drawing/2014/main" val="1239647589"/>
                  </a:ext>
                </a:extLst>
              </a:tr>
            </a:tbl>
          </a:graphicData>
        </a:graphic>
      </p:graphicFrame>
      <p:sp>
        <p:nvSpPr>
          <p:cNvPr id="4" name="Title 3">
            <a:extLst>
              <a:ext uri="{FF2B5EF4-FFF2-40B4-BE49-F238E27FC236}">
                <a16:creationId xmlns:a16="http://schemas.microsoft.com/office/drawing/2014/main" id="{BC9BB335-2462-3D47-A2A8-85BA2D85C19B}"/>
              </a:ext>
            </a:extLst>
          </p:cNvPr>
          <p:cNvSpPr>
            <a:spLocks noGrp="1"/>
          </p:cNvSpPr>
          <p:nvPr>
            <p:ph type="title"/>
          </p:nvPr>
        </p:nvSpPr>
        <p:spPr/>
        <p:txBody>
          <a:bodyPr/>
          <a:lstStyle/>
          <a:p>
            <a:r>
              <a:rPr lang="en-US" sz="2800" dirty="0"/>
              <a:t>History of Fundamental Principles </a:t>
            </a:r>
            <a:r>
              <a:rPr lang="en-US" sz="2800" dirty="0" smtClean="0"/>
              <a:t/>
            </a:r>
            <a:br>
              <a:rPr lang="en-US" sz="2800" dirty="0" smtClean="0"/>
            </a:br>
            <a:r>
              <a:rPr lang="en-US" sz="2800" dirty="0" smtClean="0"/>
              <a:t>of </a:t>
            </a:r>
            <a:r>
              <a:rPr lang="en-US" sz="2800" dirty="0"/>
              <a:t>Official </a:t>
            </a:r>
            <a:r>
              <a:rPr lang="en-US" sz="2800" dirty="0" smtClean="0"/>
              <a:t>Statistics (FPOS) (</a:t>
            </a:r>
            <a:r>
              <a:rPr lang="en-US" sz="2800" i="1" dirty="0" smtClean="0"/>
              <a:t>continued</a:t>
            </a:r>
            <a:r>
              <a:rPr lang="en-US" sz="2800" dirty="0" smtClean="0"/>
              <a:t>)</a:t>
            </a:r>
            <a:endParaRPr lang="en-US" sz="2800" dirty="0"/>
          </a:p>
        </p:txBody>
      </p:sp>
      <p:sp>
        <p:nvSpPr>
          <p:cNvPr id="2" name="Date Placeholder 1">
            <a:extLst>
              <a:ext uri="{FF2B5EF4-FFF2-40B4-BE49-F238E27FC236}">
                <a16:creationId xmlns:a16="http://schemas.microsoft.com/office/drawing/2014/main" id="{EB7C1C1C-2E16-451A-BC65-4BE897152D13}"/>
              </a:ext>
            </a:extLst>
          </p:cNvPr>
          <p:cNvSpPr>
            <a:spLocks noGrp="1"/>
          </p:cNvSpPr>
          <p:nvPr>
            <p:ph type="dt" sz="half" idx="11"/>
          </p:nvPr>
        </p:nvSpPr>
        <p:spPr/>
        <p:txBody>
          <a:bodyPr/>
          <a:lstStyle/>
          <a:p>
            <a:r>
              <a:rPr lang="en-US" dirty="0"/>
              <a:t>N</a:t>
            </a:r>
            <a:r>
              <a:rPr lang="en-US" dirty="0" smtClean="0"/>
              <a:t>ovember </a:t>
            </a:r>
            <a:r>
              <a:rPr lang="en-US" dirty="0"/>
              <a:t>3, </a:t>
            </a:r>
            <a:r>
              <a:rPr lang="en-US" dirty="0" smtClean="0"/>
              <a:t>2022</a:t>
            </a:r>
            <a:r>
              <a:rPr lang="en-US" dirty="0"/>
              <a:t> </a:t>
            </a:r>
          </a:p>
        </p:txBody>
      </p:sp>
      <p:sp>
        <p:nvSpPr>
          <p:cNvPr id="3" name="Footer Placeholder 2">
            <a:extLst>
              <a:ext uri="{FF2B5EF4-FFF2-40B4-BE49-F238E27FC236}">
                <a16:creationId xmlns:a16="http://schemas.microsoft.com/office/drawing/2014/main" id="{B41A22DE-90F3-4C5C-921E-00BF1BD68B9B}"/>
              </a:ext>
            </a:extLst>
          </p:cNvPr>
          <p:cNvSpPr>
            <a:spLocks noGrp="1"/>
          </p:cNvSpPr>
          <p:nvPr>
            <p:ph type="ftr" sz="quarter" idx="12"/>
          </p:nvPr>
        </p:nvSpPr>
        <p:spPr/>
        <p:txBody>
          <a:bodyPr/>
          <a:lstStyle/>
          <a:p>
            <a:r>
              <a:rPr lang="en-US" dirty="0" smtClean="0">
                <a:solidFill>
                  <a:schemeClr val="bg1"/>
                </a:solidFill>
              </a:rPr>
              <a:t>History of FPOS</a:t>
            </a:r>
            <a:endParaRPr lang="en-US" dirty="0">
              <a:solidFill>
                <a:schemeClr val="bg1"/>
              </a:solidFill>
            </a:endParaRPr>
          </a:p>
        </p:txBody>
      </p:sp>
      <p:sp>
        <p:nvSpPr>
          <p:cNvPr id="5" name="Slide Number Placeholder 4">
            <a:extLst>
              <a:ext uri="{FF2B5EF4-FFF2-40B4-BE49-F238E27FC236}">
                <a16:creationId xmlns:a16="http://schemas.microsoft.com/office/drawing/2014/main" id="{031A4ADA-7998-4A9D-939E-3A1B16A0F2F1}"/>
              </a:ext>
            </a:extLst>
          </p:cNvPr>
          <p:cNvSpPr>
            <a:spLocks noGrp="1"/>
          </p:cNvSpPr>
          <p:nvPr>
            <p:ph type="sldNum" sz="quarter" idx="13"/>
          </p:nvPr>
        </p:nvSpPr>
        <p:spPr/>
        <p:txBody>
          <a:bodyPr/>
          <a:lstStyle/>
          <a:p>
            <a:fld id="{7782931A-7D25-4B4B-9464-57AE418934A3}" type="slidenum">
              <a:rPr lang="en-US" smtClean="0"/>
              <a:pPr/>
              <a:t>3</a:t>
            </a:fld>
            <a:endParaRPr lang="en-US"/>
          </a:p>
        </p:txBody>
      </p:sp>
      <p:pic>
        <p:nvPicPr>
          <p:cNvPr id="12" name="Рисунок 11"/>
          <p:cNvPicPr>
            <a:picLocks noChangeAspect="1"/>
          </p:cNvPicPr>
          <p:nvPr/>
        </p:nvPicPr>
        <p:blipFill>
          <a:blip r:embed="rId3">
            <a:clrChange>
              <a:clrFrom>
                <a:srgbClr val="FFFFFF"/>
              </a:clrFrom>
              <a:clrTo>
                <a:srgbClr val="FFFFFF">
                  <a:alpha val="0"/>
                </a:srgbClr>
              </a:clrTo>
            </a:clrChange>
            <a:extLst>
              <a:ext uri="{BEBA8EAE-BF5A-486C-A8C5-ECC9F3942E4B}">
                <a14:imgProps xmlns:a14="http://schemas.microsoft.com/office/drawing/2010/main">
                  <a14:imgLayer r:embed="rId4">
                    <a14:imgEffect>
                      <a14:colorTemperature colorTemp="7200"/>
                    </a14:imgEffect>
                  </a14:imgLayer>
                </a14:imgProps>
              </a:ext>
              <a:ext uri="{28A0092B-C50C-407E-A947-70E740481C1C}">
                <a14:useLocalDpi xmlns:a14="http://schemas.microsoft.com/office/drawing/2010/main" val="0"/>
              </a:ext>
            </a:extLst>
          </a:blip>
          <a:stretch>
            <a:fillRect/>
          </a:stretch>
        </p:blipFill>
        <p:spPr>
          <a:xfrm>
            <a:off x="8356968" y="-8934"/>
            <a:ext cx="2808000" cy="1316829"/>
          </a:xfrm>
          <a:prstGeom prst="rect">
            <a:avLst/>
          </a:prstGeom>
          <a:ln>
            <a:noFill/>
          </a:ln>
        </p:spPr>
      </p:pic>
    </p:spTree>
    <p:extLst>
      <p:ext uri="{BB962C8B-B14F-4D97-AF65-F5344CB8AC3E}">
        <p14:creationId xmlns:p14="http://schemas.microsoft.com/office/powerpoint/2010/main" val="723866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324FA0-0DB4-3942-B6B8-27D09C4FFA0C}"/>
              </a:ext>
            </a:extLst>
          </p:cNvPr>
          <p:cNvSpPr>
            <a:spLocks noGrp="1"/>
          </p:cNvSpPr>
          <p:nvPr>
            <p:ph type="title"/>
          </p:nvPr>
        </p:nvSpPr>
        <p:spPr/>
        <p:txBody>
          <a:bodyPr/>
          <a:lstStyle/>
          <a:p>
            <a:r>
              <a:rPr lang="en-US" sz="2800" dirty="0" smtClean="0"/>
              <a:t>FPOS – a Remainder</a:t>
            </a:r>
            <a:endParaRPr lang="en-US" sz="2800" dirty="0"/>
          </a:p>
        </p:txBody>
      </p:sp>
      <p:sp>
        <p:nvSpPr>
          <p:cNvPr id="2" name="Text Placeholder 1">
            <a:extLst>
              <a:ext uri="{FF2B5EF4-FFF2-40B4-BE49-F238E27FC236}">
                <a16:creationId xmlns:a16="http://schemas.microsoft.com/office/drawing/2014/main" id="{E209607A-1079-0440-B136-F827E83999C2}"/>
              </a:ext>
            </a:extLst>
          </p:cNvPr>
          <p:cNvSpPr>
            <a:spLocks noGrp="1"/>
          </p:cNvSpPr>
          <p:nvPr>
            <p:ph type="body" sz="quarter" idx="10"/>
          </p:nvPr>
        </p:nvSpPr>
        <p:spPr>
          <a:xfrm>
            <a:off x="1028700" y="2033516"/>
            <a:ext cx="9753031" cy="3589362"/>
          </a:xfrm>
        </p:spPr>
        <p:txBody>
          <a:bodyPr/>
          <a:lstStyle/>
          <a:p>
            <a:pPr marL="342900" marR="0" lvl="0" indent="-342900">
              <a:lnSpc>
                <a:spcPct val="107000"/>
              </a:lnSpc>
              <a:spcBef>
                <a:spcPts val="0"/>
              </a:spcBef>
              <a:spcAft>
                <a:spcPts val="865"/>
              </a:spcAft>
              <a:buFont typeface="Wingdings" panose="05000000000000000000" pitchFamily="2" charset="2"/>
              <a:buChar char="ü"/>
              <a:tabLst>
                <a:tab pos="457200" algn="l"/>
              </a:tabLst>
            </a:pPr>
            <a:r>
              <a:rPr lang="en-US" sz="1500" b="1" dirty="0">
                <a:latin typeface="+mj-lt"/>
                <a:ea typeface="Times New Roman" panose="02020603050405020304" pitchFamily="18" charset="0"/>
                <a:cs typeface="Calibri" panose="020F0502020204030204" pitchFamily="34" charset="0"/>
              </a:rPr>
              <a:t>Principle 1</a:t>
            </a:r>
            <a:r>
              <a:rPr lang="en-US" sz="1500" dirty="0">
                <a:latin typeface="+mj-lt"/>
                <a:ea typeface="Times New Roman" panose="02020603050405020304" pitchFamily="18" charset="0"/>
                <a:cs typeface="Calibri" panose="020F0502020204030204" pitchFamily="34" charset="0"/>
              </a:rPr>
              <a:t> - Official statistics provide an indispensable element in the information system of a democratic society, serving the Government, the economy and the public with data about the economic, demographic, social and environmental situation. To this end, official statistics that meet the test of practical utility are to be compiled and made available on an impartial basis by official statistical agencies to </a:t>
            </a:r>
            <a:r>
              <a:rPr lang="en-US" sz="1500" dirty="0" err="1">
                <a:latin typeface="+mj-lt"/>
                <a:ea typeface="Times New Roman" panose="02020603050405020304" pitchFamily="18" charset="0"/>
                <a:cs typeface="Calibri" panose="020F0502020204030204" pitchFamily="34" charset="0"/>
              </a:rPr>
              <a:t>honour</a:t>
            </a:r>
            <a:r>
              <a:rPr lang="en-US" sz="1500" dirty="0">
                <a:latin typeface="+mj-lt"/>
                <a:ea typeface="Times New Roman" panose="02020603050405020304" pitchFamily="18" charset="0"/>
                <a:cs typeface="Calibri" panose="020F0502020204030204" pitchFamily="34" charset="0"/>
              </a:rPr>
              <a:t> citizens' entitlement to public information</a:t>
            </a:r>
            <a:endParaRPr lang="en-US" sz="15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65"/>
              </a:spcAft>
              <a:buFont typeface="Wingdings" panose="05000000000000000000" pitchFamily="2" charset="2"/>
              <a:buChar char="ü"/>
              <a:tabLst>
                <a:tab pos="457200" algn="l"/>
              </a:tabLst>
            </a:pPr>
            <a:r>
              <a:rPr lang="en-US" sz="1500" b="1" dirty="0">
                <a:latin typeface="+mj-lt"/>
                <a:ea typeface="Times New Roman" panose="02020603050405020304" pitchFamily="18" charset="0"/>
                <a:cs typeface="Calibri" panose="020F0502020204030204" pitchFamily="34" charset="0"/>
              </a:rPr>
              <a:t>Principle 2</a:t>
            </a:r>
            <a:r>
              <a:rPr lang="en-US" sz="1500" dirty="0">
                <a:latin typeface="+mj-lt"/>
                <a:ea typeface="Times New Roman" panose="02020603050405020304" pitchFamily="18" charset="0"/>
                <a:cs typeface="Calibri" panose="020F0502020204030204" pitchFamily="34" charset="0"/>
              </a:rPr>
              <a:t> - To retain trust in official statistics, the statistical agencies need to decide according to strictly professional considerations, including scientific principles and professional ethics, on the methods and procedures for the collection, processing, storage and presentation of statistical data</a:t>
            </a:r>
            <a:endParaRPr lang="en-US" sz="1500" dirty="0">
              <a:latin typeface="+mj-lt"/>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65"/>
              </a:spcAft>
              <a:buFont typeface="Wingdings" panose="05000000000000000000" pitchFamily="2" charset="2"/>
              <a:buChar char="ü"/>
              <a:tabLst>
                <a:tab pos="457200" algn="l"/>
              </a:tabLst>
            </a:pPr>
            <a:r>
              <a:rPr lang="en-US" sz="1500" b="1" dirty="0">
                <a:latin typeface="+mj-lt"/>
                <a:ea typeface="Times New Roman" panose="02020603050405020304" pitchFamily="18" charset="0"/>
                <a:cs typeface="Calibri" panose="020F0502020204030204" pitchFamily="34" charset="0"/>
              </a:rPr>
              <a:t>Principle 3</a:t>
            </a:r>
            <a:r>
              <a:rPr lang="en-US" sz="1500" dirty="0">
                <a:latin typeface="+mj-lt"/>
                <a:ea typeface="Times New Roman" panose="02020603050405020304" pitchFamily="18" charset="0"/>
                <a:cs typeface="Calibri" panose="020F0502020204030204" pitchFamily="34" charset="0"/>
              </a:rPr>
              <a:t> - To facilitate a correct interpretation of the data, the statistical agencies are to present information according to scientific standards on the sources, methods and procedures of the </a:t>
            </a:r>
            <a:r>
              <a:rPr lang="en-US" sz="1500" dirty="0" smtClean="0">
                <a:latin typeface="+mj-lt"/>
                <a:ea typeface="Times New Roman" panose="02020603050405020304" pitchFamily="18" charset="0"/>
                <a:cs typeface="Calibri" panose="020F0502020204030204" pitchFamily="34" charset="0"/>
              </a:rPr>
              <a:t>statistics</a:t>
            </a:r>
          </a:p>
          <a:p>
            <a:pPr marL="342900" marR="0" lvl="0" indent="-342900">
              <a:lnSpc>
                <a:spcPct val="107000"/>
              </a:lnSpc>
              <a:spcBef>
                <a:spcPts val="0"/>
              </a:spcBef>
              <a:spcAft>
                <a:spcPts val="865"/>
              </a:spcAft>
              <a:buFont typeface="Wingdings" panose="05000000000000000000" pitchFamily="2" charset="2"/>
              <a:buChar char="ü"/>
              <a:tabLst>
                <a:tab pos="457200" algn="l"/>
              </a:tabLst>
            </a:pPr>
            <a:r>
              <a:rPr lang="en-US" sz="1500" b="1" dirty="0" smtClean="0">
                <a:latin typeface="+mj-lt"/>
                <a:ea typeface="Times New Roman" panose="02020603050405020304" pitchFamily="18" charset="0"/>
                <a:cs typeface="Calibri" panose="020F0502020204030204" pitchFamily="34" charset="0"/>
              </a:rPr>
              <a:t>Principle </a:t>
            </a:r>
            <a:r>
              <a:rPr lang="en-US" sz="1500" b="1" dirty="0">
                <a:latin typeface="+mj-lt"/>
                <a:ea typeface="Times New Roman" panose="02020603050405020304" pitchFamily="18" charset="0"/>
                <a:cs typeface="Calibri" panose="020F0502020204030204" pitchFamily="34" charset="0"/>
              </a:rPr>
              <a:t>4</a:t>
            </a:r>
            <a:r>
              <a:rPr lang="en-US" sz="1500" dirty="0">
                <a:latin typeface="+mj-lt"/>
                <a:ea typeface="Times New Roman" panose="02020603050405020304" pitchFamily="18" charset="0"/>
                <a:cs typeface="Calibri" panose="020F0502020204030204" pitchFamily="34" charset="0"/>
              </a:rPr>
              <a:t> - The statistical agencies are entitled to comment on erroneous interpretation and misuse of statistics</a:t>
            </a:r>
            <a:endParaRPr lang="en-US" sz="1500" dirty="0">
              <a:latin typeface="+mj-lt"/>
              <a:ea typeface="Calibri" panose="020F0502020204030204" pitchFamily="34"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872757B9-F955-4193-88D9-F4EA85D547DA}"/>
              </a:ext>
            </a:extLst>
          </p:cNvPr>
          <p:cNvSpPr>
            <a:spLocks noGrp="1"/>
          </p:cNvSpPr>
          <p:nvPr>
            <p:ph type="dt" sz="half" idx="11"/>
          </p:nvPr>
        </p:nvSpPr>
        <p:spPr>
          <a:xfrm>
            <a:off x="9830818" y="6292334"/>
            <a:ext cx="1522982" cy="182880"/>
          </a:xfrm>
        </p:spPr>
        <p:txBody>
          <a:bodyPr/>
          <a:lstStyle/>
          <a:p>
            <a:r>
              <a:rPr lang="en-US" dirty="0" smtClean="0"/>
              <a:t>November </a:t>
            </a:r>
            <a:r>
              <a:rPr lang="en-US" dirty="0"/>
              <a:t>3, </a:t>
            </a:r>
            <a:r>
              <a:rPr lang="en-US" dirty="0" smtClean="0"/>
              <a:t>2022</a:t>
            </a:r>
            <a:r>
              <a:rPr lang="en-US" dirty="0"/>
              <a:t> </a:t>
            </a:r>
          </a:p>
        </p:txBody>
      </p:sp>
      <p:sp>
        <p:nvSpPr>
          <p:cNvPr id="5" name="Footer Placeholder 4">
            <a:extLst>
              <a:ext uri="{FF2B5EF4-FFF2-40B4-BE49-F238E27FC236}">
                <a16:creationId xmlns:a16="http://schemas.microsoft.com/office/drawing/2014/main" id="{23AB3FA8-4599-46DB-9C0B-749220AC2384}"/>
              </a:ext>
            </a:extLst>
          </p:cNvPr>
          <p:cNvSpPr>
            <a:spLocks noGrp="1"/>
          </p:cNvSpPr>
          <p:nvPr>
            <p:ph type="ftr" sz="quarter" idx="12"/>
          </p:nvPr>
        </p:nvSpPr>
        <p:spPr>
          <a:xfrm>
            <a:off x="8298180" y="6294120"/>
            <a:ext cx="1462788" cy="182880"/>
          </a:xfrm>
        </p:spPr>
        <p:txBody>
          <a:bodyPr/>
          <a:lstStyle/>
          <a:p>
            <a:r>
              <a:rPr lang="en-US" dirty="0" smtClean="0">
                <a:solidFill>
                  <a:schemeClr val="bg1"/>
                </a:solidFill>
              </a:rPr>
              <a:t>History of FPOS</a:t>
            </a:r>
            <a:endParaRPr lang="en-US" dirty="0">
              <a:solidFill>
                <a:schemeClr val="bg1"/>
              </a:solidFill>
            </a:endParaRPr>
          </a:p>
        </p:txBody>
      </p:sp>
      <p:sp>
        <p:nvSpPr>
          <p:cNvPr id="6" name="Slide Number Placeholder 5">
            <a:extLst>
              <a:ext uri="{FF2B5EF4-FFF2-40B4-BE49-F238E27FC236}">
                <a16:creationId xmlns:a16="http://schemas.microsoft.com/office/drawing/2014/main" id="{6841C65C-0714-4BCD-8550-1DD2C44FAD8F}"/>
              </a:ext>
            </a:extLst>
          </p:cNvPr>
          <p:cNvSpPr>
            <a:spLocks noGrp="1"/>
          </p:cNvSpPr>
          <p:nvPr>
            <p:ph type="sldNum" sz="quarter" idx="13"/>
          </p:nvPr>
        </p:nvSpPr>
        <p:spPr>
          <a:xfrm>
            <a:off x="11493500" y="6292334"/>
            <a:ext cx="412750" cy="182880"/>
          </a:xfrm>
        </p:spPr>
        <p:txBody>
          <a:bodyPr/>
          <a:lstStyle/>
          <a:p>
            <a:fld id="{7782931A-7D25-4B4B-9464-57AE418934A3}" type="slidenum">
              <a:rPr lang="en-US" smtClean="0"/>
              <a:pPr/>
              <a:t>4</a:t>
            </a:fld>
            <a:endParaRPr lang="en-US"/>
          </a:p>
        </p:txBody>
      </p:sp>
      <p:pic>
        <p:nvPicPr>
          <p:cNvPr id="7" name="Рисунок 6"/>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8356968" y="0"/>
            <a:ext cx="2808000" cy="1316829"/>
          </a:xfrm>
          <a:prstGeom prst="rect">
            <a:avLst/>
          </a:prstGeom>
          <a:ln>
            <a:noFill/>
          </a:ln>
        </p:spPr>
      </p:pic>
    </p:spTree>
    <p:extLst>
      <p:ext uri="{BB962C8B-B14F-4D97-AF65-F5344CB8AC3E}">
        <p14:creationId xmlns:p14="http://schemas.microsoft.com/office/powerpoint/2010/main" val="738577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324FA0-0DB4-3942-B6B8-27D09C4FFA0C}"/>
              </a:ext>
            </a:extLst>
          </p:cNvPr>
          <p:cNvSpPr>
            <a:spLocks noGrp="1"/>
          </p:cNvSpPr>
          <p:nvPr>
            <p:ph type="title"/>
          </p:nvPr>
        </p:nvSpPr>
        <p:spPr/>
        <p:txBody>
          <a:bodyPr/>
          <a:lstStyle/>
          <a:p>
            <a:r>
              <a:rPr lang="en-US" sz="2800" dirty="0" smtClean="0"/>
              <a:t>FPOS – a Remainder (</a:t>
            </a:r>
            <a:r>
              <a:rPr lang="en-US" sz="2800" i="1" dirty="0" smtClean="0"/>
              <a:t>continued</a:t>
            </a:r>
            <a:r>
              <a:rPr lang="en-US" sz="2800" dirty="0" smtClean="0"/>
              <a:t>)</a:t>
            </a:r>
            <a:endParaRPr lang="en-US" sz="2800" dirty="0"/>
          </a:p>
        </p:txBody>
      </p:sp>
      <p:sp>
        <p:nvSpPr>
          <p:cNvPr id="2" name="Text Placeholder 1">
            <a:extLst>
              <a:ext uri="{FF2B5EF4-FFF2-40B4-BE49-F238E27FC236}">
                <a16:creationId xmlns:a16="http://schemas.microsoft.com/office/drawing/2014/main" id="{E209607A-1079-0440-B136-F827E83999C2}"/>
              </a:ext>
            </a:extLst>
          </p:cNvPr>
          <p:cNvSpPr>
            <a:spLocks noGrp="1"/>
          </p:cNvSpPr>
          <p:nvPr>
            <p:ph type="body" sz="quarter" idx="10"/>
          </p:nvPr>
        </p:nvSpPr>
        <p:spPr>
          <a:xfrm>
            <a:off x="1028700" y="2033516"/>
            <a:ext cx="9753031" cy="3589362"/>
          </a:xfrm>
        </p:spPr>
        <p:txBody>
          <a:bodyPr/>
          <a:lstStyle/>
          <a:p>
            <a:pPr marL="285750" indent="-285750">
              <a:buFont typeface="Wingdings" panose="05000000000000000000" pitchFamily="2" charset="2"/>
              <a:buChar char="ü"/>
            </a:pPr>
            <a:r>
              <a:rPr lang="en-US" sz="1500" b="1" dirty="0">
                <a:latin typeface="+mj-lt"/>
                <a:cs typeface="Calibri" panose="020F0502020204030204" pitchFamily="34" charset="0"/>
              </a:rPr>
              <a:t>Principle 5</a:t>
            </a:r>
            <a:r>
              <a:rPr lang="en-US" sz="1500" dirty="0">
                <a:latin typeface="+mj-lt"/>
                <a:cs typeface="Calibri" panose="020F0502020204030204" pitchFamily="34" charset="0"/>
              </a:rPr>
              <a:t> - Data for statistical purposes may be drawn from all types of sources, be they statistical surveys or administrative records. Statistical agencies are to choose the source with regard to quality, timeliness, costs and the burden on respondents</a:t>
            </a:r>
          </a:p>
          <a:p>
            <a:pPr marL="285750" indent="-285750">
              <a:buFont typeface="Wingdings" panose="05000000000000000000" pitchFamily="2" charset="2"/>
              <a:buChar char="ü"/>
            </a:pPr>
            <a:r>
              <a:rPr lang="en-US" sz="1500" b="1" dirty="0">
                <a:latin typeface="+mj-lt"/>
                <a:cs typeface="Calibri" panose="020F0502020204030204" pitchFamily="34" charset="0"/>
              </a:rPr>
              <a:t>Principle 6 </a:t>
            </a:r>
            <a:r>
              <a:rPr lang="en-US" sz="1500" dirty="0">
                <a:latin typeface="+mj-lt"/>
                <a:cs typeface="Calibri" panose="020F0502020204030204" pitchFamily="34" charset="0"/>
              </a:rPr>
              <a:t>- Individual data collected by statistical agencies for statistical compilation, whether they refer to natural or legal persons, are to be strictly confidential and used exclusively for statistical purposes</a:t>
            </a:r>
          </a:p>
          <a:p>
            <a:pPr marL="285750" indent="-285750">
              <a:buFont typeface="Wingdings" panose="05000000000000000000" pitchFamily="2" charset="2"/>
              <a:buChar char="ü"/>
            </a:pPr>
            <a:r>
              <a:rPr lang="en-US" sz="1500" b="1" dirty="0">
                <a:latin typeface="+mj-lt"/>
                <a:cs typeface="Calibri" panose="020F0502020204030204" pitchFamily="34" charset="0"/>
              </a:rPr>
              <a:t>Principle 7</a:t>
            </a:r>
            <a:r>
              <a:rPr lang="en-US" sz="1500" dirty="0">
                <a:latin typeface="+mj-lt"/>
                <a:cs typeface="Calibri" panose="020F0502020204030204" pitchFamily="34" charset="0"/>
              </a:rPr>
              <a:t> - The laws, regulations and measures under which the statistical systems operate are to be made public</a:t>
            </a:r>
          </a:p>
          <a:p>
            <a:pPr marL="285750" indent="-285750">
              <a:buFont typeface="Wingdings" panose="05000000000000000000" pitchFamily="2" charset="2"/>
              <a:buChar char="ü"/>
            </a:pPr>
            <a:r>
              <a:rPr lang="en-US" sz="1500" b="1" dirty="0">
                <a:latin typeface="+mj-lt"/>
                <a:cs typeface="Calibri" panose="020F0502020204030204" pitchFamily="34" charset="0"/>
              </a:rPr>
              <a:t>Principle 8</a:t>
            </a:r>
            <a:r>
              <a:rPr lang="en-US" sz="1500" dirty="0">
                <a:latin typeface="+mj-lt"/>
                <a:cs typeface="Calibri" panose="020F0502020204030204" pitchFamily="34" charset="0"/>
              </a:rPr>
              <a:t> - Coordination among statistical agencies within countries is essential to achieve consistency and efficiency in the statistical system</a:t>
            </a:r>
          </a:p>
          <a:p>
            <a:pPr marL="285750" indent="-285750">
              <a:buFont typeface="Wingdings" panose="05000000000000000000" pitchFamily="2" charset="2"/>
              <a:buChar char="ü"/>
            </a:pPr>
            <a:r>
              <a:rPr lang="en-US" sz="1500" b="1" dirty="0">
                <a:latin typeface="+mj-lt"/>
                <a:cs typeface="Calibri" panose="020F0502020204030204" pitchFamily="34" charset="0"/>
              </a:rPr>
              <a:t>Principle 9</a:t>
            </a:r>
            <a:r>
              <a:rPr lang="en-US" sz="1500" dirty="0">
                <a:latin typeface="+mj-lt"/>
                <a:cs typeface="Calibri" panose="020F0502020204030204" pitchFamily="34" charset="0"/>
              </a:rPr>
              <a:t> - The use by statistical agencies in each country of international concepts, classifications and methods promotes the consistency and efficiency of statistical systems at all official levels</a:t>
            </a:r>
          </a:p>
          <a:p>
            <a:pPr marL="285750" indent="-285750">
              <a:buFont typeface="Wingdings" panose="05000000000000000000" pitchFamily="2" charset="2"/>
              <a:buChar char="ü"/>
            </a:pPr>
            <a:r>
              <a:rPr lang="en-US" sz="1500" b="1" dirty="0">
                <a:latin typeface="+mj-lt"/>
                <a:cs typeface="Calibri" panose="020F0502020204030204" pitchFamily="34" charset="0"/>
              </a:rPr>
              <a:t>Principle 10</a:t>
            </a:r>
            <a:r>
              <a:rPr lang="en-US" sz="1500" dirty="0">
                <a:latin typeface="+mj-lt"/>
                <a:cs typeface="Calibri" panose="020F0502020204030204" pitchFamily="34" charset="0"/>
              </a:rPr>
              <a:t> - Bilateral and multilateral cooperation in statistics contributes to the improvement of systems of official statistics in all countries</a:t>
            </a:r>
          </a:p>
          <a:p>
            <a:endParaRPr lang="en-US" dirty="0"/>
          </a:p>
        </p:txBody>
      </p:sp>
      <p:sp>
        <p:nvSpPr>
          <p:cNvPr id="4" name="Date Placeholder 3">
            <a:extLst>
              <a:ext uri="{FF2B5EF4-FFF2-40B4-BE49-F238E27FC236}">
                <a16:creationId xmlns:a16="http://schemas.microsoft.com/office/drawing/2014/main" id="{872757B9-F955-4193-88D9-F4EA85D547DA}"/>
              </a:ext>
            </a:extLst>
          </p:cNvPr>
          <p:cNvSpPr>
            <a:spLocks noGrp="1"/>
          </p:cNvSpPr>
          <p:nvPr>
            <p:ph type="dt" sz="half" idx="11"/>
          </p:nvPr>
        </p:nvSpPr>
        <p:spPr>
          <a:xfrm>
            <a:off x="9830818" y="6292334"/>
            <a:ext cx="1522982" cy="182880"/>
          </a:xfrm>
        </p:spPr>
        <p:txBody>
          <a:bodyPr/>
          <a:lstStyle/>
          <a:p>
            <a:r>
              <a:rPr lang="en-US" dirty="0" smtClean="0"/>
              <a:t>November </a:t>
            </a:r>
            <a:r>
              <a:rPr lang="en-US" dirty="0"/>
              <a:t>3, </a:t>
            </a:r>
            <a:r>
              <a:rPr lang="en-US" dirty="0" smtClean="0"/>
              <a:t>2022</a:t>
            </a:r>
            <a:r>
              <a:rPr lang="en-US" dirty="0"/>
              <a:t> </a:t>
            </a:r>
          </a:p>
        </p:txBody>
      </p:sp>
      <p:sp>
        <p:nvSpPr>
          <p:cNvPr id="5" name="Footer Placeholder 4">
            <a:extLst>
              <a:ext uri="{FF2B5EF4-FFF2-40B4-BE49-F238E27FC236}">
                <a16:creationId xmlns:a16="http://schemas.microsoft.com/office/drawing/2014/main" id="{23AB3FA8-4599-46DB-9C0B-749220AC2384}"/>
              </a:ext>
            </a:extLst>
          </p:cNvPr>
          <p:cNvSpPr>
            <a:spLocks noGrp="1"/>
          </p:cNvSpPr>
          <p:nvPr>
            <p:ph type="ftr" sz="quarter" idx="12"/>
          </p:nvPr>
        </p:nvSpPr>
        <p:spPr>
          <a:xfrm>
            <a:off x="8298180" y="6294120"/>
            <a:ext cx="1462788" cy="182880"/>
          </a:xfrm>
        </p:spPr>
        <p:txBody>
          <a:bodyPr/>
          <a:lstStyle/>
          <a:p>
            <a:r>
              <a:rPr lang="en-US" dirty="0" smtClean="0">
                <a:solidFill>
                  <a:schemeClr val="bg1"/>
                </a:solidFill>
              </a:rPr>
              <a:t>History of FPOS</a:t>
            </a:r>
            <a:endParaRPr lang="en-US" dirty="0">
              <a:solidFill>
                <a:schemeClr val="bg1"/>
              </a:solidFill>
            </a:endParaRPr>
          </a:p>
        </p:txBody>
      </p:sp>
      <p:sp>
        <p:nvSpPr>
          <p:cNvPr id="6" name="Slide Number Placeholder 5">
            <a:extLst>
              <a:ext uri="{FF2B5EF4-FFF2-40B4-BE49-F238E27FC236}">
                <a16:creationId xmlns:a16="http://schemas.microsoft.com/office/drawing/2014/main" id="{6841C65C-0714-4BCD-8550-1DD2C44FAD8F}"/>
              </a:ext>
            </a:extLst>
          </p:cNvPr>
          <p:cNvSpPr>
            <a:spLocks noGrp="1"/>
          </p:cNvSpPr>
          <p:nvPr>
            <p:ph type="sldNum" sz="quarter" idx="13"/>
          </p:nvPr>
        </p:nvSpPr>
        <p:spPr>
          <a:xfrm>
            <a:off x="11493500" y="6292334"/>
            <a:ext cx="412750" cy="182880"/>
          </a:xfrm>
        </p:spPr>
        <p:txBody>
          <a:bodyPr/>
          <a:lstStyle/>
          <a:p>
            <a:fld id="{7782931A-7D25-4B4B-9464-57AE418934A3}" type="slidenum">
              <a:rPr lang="en-US" smtClean="0"/>
              <a:pPr/>
              <a:t>5</a:t>
            </a:fld>
            <a:endParaRPr lang="en-US"/>
          </a:p>
        </p:txBody>
      </p:sp>
      <p:pic>
        <p:nvPicPr>
          <p:cNvPr id="7" name="Рисунок 6"/>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8356968" y="0"/>
            <a:ext cx="2808000" cy="1316829"/>
          </a:xfrm>
          <a:prstGeom prst="rect">
            <a:avLst/>
          </a:prstGeom>
          <a:ln>
            <a:noFill/>
          </a:ln>
        </p:spPr>
      </p:pic>
    </p:spTree>
    <p:extLst>
      <p:ext uri="{BB962C8B-B14F-4D97-AF65-F5344CB8AC3E}">
        <p14:creationId xmlns:p14="http://schemas.microsoft.com/office/powerpoint/2010/main" val="4154373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4A840E-9000-7441-BEB7-FFEE48A4F70D}"/>
              </a:ext>
            </a:extLst>
          </p:cNvPr>
          <p:cNvSpPr>
            <a:spLocks noGrp="1"/>
          </p:cNvSpPr>
          <p:nvPr>
            <p:ph type="title"/>
          </p:nvPr>
        </p:nvSpPr>
        <p:spPr/>
        <p:txBody>
          <a:bodyPr/>
          <a:lstStyle/>
          <a:p>
            <a:r>
              <a:rPr lang="en-US" sz="2800" dirty="0"/>
              <a:t>Data Revolution and the New Data Ecosystem</a:t>
            </a:r>
          </a:p>
        </p:txBody>
      </p:sp>
      <p:sp>
        <p:nvSpPr>
          <p:cNvPr id="2" name="Content Placeholder 1">
            <a:extLst>
              <a:ext uri="{FF2B5EF4-FFF2-40B4-BE49-F238E27FC236}">
                <a16:creationId xmlns:a16="http://schemas.microsoft.com/office/drawing/2014/main" id="{48529241-5517-094D-8365-77164D7362C0}"/>
              </a:ext>
            </a:extLst>
          </p:cNvPr>
          <p:cNvSpPr>
            <a:spLocks noGrp="1"/>
          </p:cNvSpPr>
          <p:nvPr>
            <p:ph sz="half" idx="2"/>
          </p:nvPr>
        </p:nvSpPr>
        <p:spPr/>
        <p:txBody>
          <a:bodyPr/>
          <a:lstStyle/>
          <a:p>
            <a:pPr marL="0" indent="0">
              <a:buNone/>
            </a:pPr>
            <a:endParaRPr lang="en-US" dirty="0"/>
          </a:p>
          <a:p>
            <a:endParaRPr lang="en-US" dirty="0"/>
          </a:p>
        </p:txBody>
      </p:sp>
      <p:sp>
        <p:nvSpPr>
          <p:cNvPr id="7" name="Date Placeholder 6">
            <a:extLst>
              <a:ext uri="{FF2B5EF4-FFF2-40B4-BE49-F238E27FC236}">
                <a16:creationId xmlns:a16="http://schemas.microsoft.com/office/drawing/2014/main" id="{2C924FD0-A561-4F4E-B8B3-C2D2E29AC4B9}"/>
              </a:ext>
            </a:extLst>
          </p:cNvPr>
          <p:cNvSpPr>
            <a:spLocks noGrp="1"/>
          </p:cNvSpPr>
          <p:nvPr>
            <p:ph type="dt" sz="half" idx="19"/>
          </p:nvPr>
        </p:nvSpPr>
        <p:spPr>
          <a:xfrm>
            <a:off x="9830818" y="6292334"/>
            <a:ext cx="1522982" cy="182880"/>
          </a:xfrm>
        </p:spPr>
        <p:txBody>
          <a:bodyPr/>
          <a:lstStyle/>
          <a:p>
            <a:r>
              <a:rPr lang="en-US" dirty="0" smtClean="0"/>
              <a:t>November </a:t>
            </a:r>
            <a:r>
              <a:rPr lang="en-US" dirty="0"/>
              <a:t>3, </a:t>
            </a:r>
            <a:r>
              <a:rPr lang="en-US" dirty="0" smtClean="0"/>
              <a:t>2022</a:t>
            </a:r>
            <a:r>
              <a:rPr lang="en-US" dirty="0"/>
              <a:t> </a:t>
            </a:r>
          </a:p>
        </p:txBody>
      </p:sp>
      <p:sp>
        <p:nvSpPr>
          <p:cNvPr id="8" name="Footer Placeholder 7">
            <a:extLst>
              <a:ext uri="{FF2B5EF4-FFF2-40B4-BE49-F238E27FC236}">
                <a16:creationId xmlns:a16="http://schemas.microsoft.com/office/drawing/2014/main" id="{47AD1E5F-3782-4812-98F3-60BDB803DB78}"/>
              </a:ext>
            </a:extLst>
          </p:cNvPr>
          <p:cNvSpPr>
            <a:spLocks noGrp="1"/>
          </p:cNvSpPr>
          <p:nvPr>
            <p:ph type="ftr" sz="quarter" idx="20"/>
          </p:nvPr>
        </p:nvSpPr>
        <p:spPr>
          <a:xfrm>
            <a:off x="8298180" y="6294120"/>
            <a:ext cx="1462788" cy="182880"/>
          </a:xfrm>
        </p:spPr>
        <p:txBody>
          <a:bodyPr/>
          <a:lstStyle/>
          <a:p>
            <a:r>
              <a:rPr lang="en-US" dirty="0" smtClean="0">
                <a:solidFill>
                  <a:schemeClr val="bg1"/>
                </a:solidFill>
              </a:rPr>
              <a:t>History of FPOS</a:t>
            </a:r>
            <a:endParaRPr lang="en-US" dirty="0">
              <a:solidFill>
                <a:schemeClr val="bg1"/>
              </a:solidFill>
            </a:endParaRPr>
          </a:p>
        </p:txBody>
      </p:sp>
      <p:sp>
        <p:nvSpPr>
          <p:cNvPr id="9" name="Slide Number Placeholder 8">
            <a:extLst>
              <a:ext uri="{FF2B5EF4-FFF2-40B4-BE49-F238E27FC236}">
                <a16:creationId xmlns:a16="http://schemas.microsoft.com/office/drawing/2014/main" id="{4EA07C02-54FF-4B71-8E0D-7F4BCFC6A69E}"/>
              </a:ext>
            </a:extLst>
          </p:cNvPr>
          <p:cNvSpPr>
            <a:spLocks noGrp="1"/>
          </p:cNvSpPr>
          <p:nvPr>
            <p:ph type="sldNum" sz="quarter" idx="21"/>
          </p:nvPr>
        </p:nvSpPr>
        <p:spPr>
          <a:xfrm>
            <a:off x="11493500" y="6292334"/>
            <a:ext cx="412750" cy="182880"/>
          </a:xfrm>
        </p:spPr>
        <p:txBody>
          <a:bodyPr/>
          <a:lstStyle/>
          <a:p>
            <a:fld id="{7782931A-7D25-4B4B-9464-57AE418934A3}" type="slidenum">
              <a:rPr lang="en-US" smtClean="0"/>
              <a:pPr/>
              <a:t>6</a:t>
            </a:fld>
            <a:endParaRPr lang="en-US"/>
          </a:p>
        </p:txBody>
      </p:sp>
      <p:pic>
        <p:nvPicPr>
          <p:cNvPr id="10" name="Рисунок 9"/>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8920817" y="16604"/>
            <a:ext cx="2808000" cy="1316829"/>
          </a:xfrm>
          <a:prstGeom prst="rect">
            <a:avLst/>
          </a:prstGeom>
          <a:ln>
            <a:noFill/>
          </a:ln>
        </p:spPr>
      </p:pic>
      <p:sp>
        <p:nvSpPr>
          <p:cNvPr id="13" name="Объект 12"/>
          <p:cNvSpPr>
            <a:spLocks noGrp="1"/>
          </p:cNvSpPr>
          <p:nvPr>
            <p:ph sz="half" idx="11"/>
          </p:nvPr>
        </p:nvSpPr>
        <p:spPr>
          <a:xfrm>
            <a:off x="1036641" y="2210937"/>
            <a:ext cx="10117868" cy="2775791"/>
          </a:xfrm>
        </p:spPr>
        <p:txBody>
          <a:bodyPr/>
          <a:lstStyle/>
          <a:p>
            <a:r>
              <a:rPr lang="en-US" dirty="0">
                <a:latin typeface="+mj-lt"/>
                <a:cs typeface="Calibri" panose="020F0502020204030204" pitchFamily="34" charset="0"/>
              </a:rPr>
              <a:t>The SDG era and the new emerging statistical ecosystem</a:t>
            </a:r>
          </a:p>
          <a:p>
            <a:r>
              <a:rPr lang="en-US" dirty="0">
                <a:latin typeface="+mj-lt"/>
                <a:cs typeface="Calibri" panose="020F0502020204030204" pitchFamily="34" charset="0"/>
              </a:rPr>
              <a:t>New actors – private sector, civil society organizations, academia</a:t>
            </a:r>
          </a:p>
          <a:p>
            <a:r>
              <a:rPr lang="en-US" dirty="0">
                <a:latin typeface="+mj-lt"/>
                <a:cs typeface="Calibri" panose="020F0502020204030204" pitchFamily="34" charset="0"/>
              </a:rPr>
              <a:t>Role of the </a:t>
            </a:r>
            <a:r>
              <a:rPr lang="en-US" dirty="0" smtClean="0">
                <a:latin typeface="+mj-lt"/>
                <a:cs typeface="Calibri" panose="020F0502020204030204" pitchFamily="34" charset="0"/>
              </a:rPr>
              <a:t>government </a:t>
            </a:r>
            <a:endParaRPr lang="en-US" dirty="0">
              <a:latin typeface="+mj-lt"/>
              <a:cs typeface="Calibri" panose="020F0502020204030204" pitchFamily="34" charset="0"/>
            </a:endParaRPr>
          </a:p>
          <a:p>
            <a:r>
              <a:rPr lang="en-US" dirty="0">
                <a:latin typeface="+mj-lt"/>
                <a:cs typeface="Calibri" panose="020F0502020204030204" pitchFamily="34" charset="0"/>
              </a:rPr>
              <a:t>The system is comprised </a:t>
            </a:r>
            <a:r>
              <a:rPr lang="en-US" dirty="0" smtClean="0">
                <a:latin typeface="+mj-lt"/>
                <a:cs typeface="Calibri" panose="020F0502020204030204" pitchFamily="34" charset="0"/>
              </a:rPr>
              <a:t>not of producers only</a:t>
            </a:r>
            <a:endParaRPr lang="en-US" dirty="0">
              <a:latin typeface="+mj-lt"/>
              <a:cs typeface="Calibri" panose="020F0502020204030204" pitchFamily="34" charset="0"/>
            </a:endParaRPr>
          </a:p>
          <a:p>
            <a:r>
              <a:rPr lang="en-US" dirty="0">
                <a:latin typeface="+mj-lt"/>
                <a:cs typeface="Calibri" panose="020F0502020204030204" pitchFamily="34" charset="0"/>
              </a:rPr>
              <a:t>The important role of data users - </a:t>
            </a:r>
            <a:r>
              <a:rPr lang="en-US" dirty="0" smtClean="0">
                <a:latin typeface="+mj-lt"/>
                <a:cs typeface="Calibri" panose="020F0502020204030204" pitchFamily="34" charset="0"/>
              </a:rPr>
              <a:t>governments</a:t>
            </a:r>
            <a:r>
              <a:rPr lang="en-US" dirty="0">
                <a:latin typeface="+mj-lt"/>
                <a:cs typeface="Calibri" panose="020F0502020204030204" pitchFamily="34" charset="0"/>
              </a:rPr>
              <a:t>, journalists, businesses and the society at large</a:t>
            </a:r>
          </a:p>
          <a:p>
            <a:r>
              <a:rPr lang="en-US" dirty="0">
                <a:latin typeface="+mj-lt"/>
                <a:cs typeface="Calibri" panose="020F0502020204030204" pitchFamily="34" charset="0"/>
              </a:rPr>
              <a:t>The changing role of NSO – </a:t>
            </a:r>
            <a:r>
              <a:rPr lang="en-US" dirty="0" smtClean="0">
                <a:latin typeface="+mj-lt"/>
                <a:cs typeface="Calibri" panose="020F0502020204030204" pitchFamily="34" charset="0"/>
              </a:rPr>
              <a:t>from a </a:t>
            </a:r>
            <a:r>
              <a:rPr lang="en-US" dirty="0">
                <a:latin typeface="+mj-lt"/>
                <a:cs typeface="Calibri" panose="020F0502020204030204" pitchFamily="34" charset="0"/>
              </a:rPr>
              <a:t>single data producer to </a:t>
            </a:r>
            <a:r>
              <a:rPr lang="en-US" dirty="0" smtClean="0">
                <a:latin typeface="+mj-lt"/>
                <a:cs typeface="Calibri" panose="020F0502020204030204" pitchFamily="34" charset="0"/>
              </a:rPr>
              <a:t>a data </a:t>
            </a:r>
            <a:r>
              <a:rPr lang="en-US" dirty="0">
                <a:latin typeface="+mj-lt"/>
                <a:cs typeface="Calibri" panose="020F0502020204030204" pitchFamily="34" charset="0"/>
              </a:rPr>
              <a:t>steward </a:t>
            </a:r>
          </a:p>
          <a:p>
            <a:endParaRPr lang="ru-RU" dirty="0"/>
          </a:p>
        </p:txBody>
      </p:sp>
    </p:spTree>
    <p:extLst>
      <p:ext uri="{BB962C8B-B14F-4D97-AF65-F5344CB8AC3E}">
        <p14:creationId xmlns:p14="http://schemas.microsoft.com/office/powerpoint/2010/main" val="3906848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4A840E-9000-7441-BEB7-FFEE48A4F70D}"/>
              </a:ext>
            </a:extLst>
          </p:cNvPr>
          <p:cNvSpPr>
            <a:spLocks noGrp="1"/>
          </p:cNvSpPr>
          <p:nvPr>
            <p:ph type="title"/>
          </p:nvPr>
        </p:nvSpPr>
        <p:spPr/>
        <p:txBody>
          <a:bodyPr/>
          <a:lstStyle/>
          <a:p>
            <a:r>
              <a:rPr lang="en-US" sz="2800" dirty="0"/>
              <a:t>Misuse of Statistics and Trust in </a:t>
            </a:r>
            <a:r>
              <a:rPr lang="en-US" sz="2800" dirty="0" smtClean="0"/>
              <a:t>Statistics</a:t>
            </a:r>
            <a:endParaRPr lang="en-US" sz="2800" dirty="0"/>
          </a:p>
        </p:txBody>
      </p:sp>
      <p:sp>
        <p:nvSpPr>
          <p:cNvPr id="2" name="Content Placeholder 1">
            <a:extLst>
              <a:ext uri="{FF2B5EF4-FFF2-40B4-BE49-F238E27FC236}">
                <a16:creationId xmlns:a16="http://schemas.microsoft.com/office/drawing/2014/main" id="{48529241-5517-094D-8365-77164D7362C0}"/>
              </a:ext>
            </a:extLst>
          </p:cNvPr>
          <p:cNvSpPr>
            <a:spLocks noGrp="1"/>
          </p:cNvSpPr>
          <p:nvPr>
            <p:ph sz="half" idx="2"/>
          </p:nvPr>
        </p:nvSpPr>
        <p:spPr/>
        <p:txBody>
          <a:bodyPr/>
          <a:lstStyle/>
          <a:p>
            <a:pPr marL="0" indent="0">
              <a:buNone/>
            </a:pPr>
            <a:endParaRPr lang="en-US" dirty="0"/>
          </a:p>
          <a:p>
            <a:endParaRPr lang="en-US" dirty="0"/>
          </a:p>
        </p:txBody>
      </p:sp>
      <p:sp>
        <p:nvSpPr>
          <p:cNvPr id="7" name="Date Placeholder 6">
            <a:extLst>
              <a:ext uri="{FF2B5EF4-FFF2-40B4-BE49-F238E27FC236}">
                <a16:creationId xmlns:a16="http://schemas.microsoft.com/office/drawing/2014/main" id="{2C924FD0-A561-4F4E-B8B3-C2D2E29AC4B9}"/>
              </a:ext>
            </a:extLst>
          </p:cNvPr>
          <p:cNvSpPr>
            <a:spLocks noGrp="1"/>
          </p:cNvSpPr>
          <p:nvPr>
            <p:ph type="dt" sz="half" idx="19"/>
          </p:nvPr>
        </p:nvSpPr>
        <p:spPr>
          <a:xfrm>
            <a:off x="9830818" y="6292334"/>
            <a:ext cx="1522982" cy="182880"/>
          </a:xfrm>
        </p:spPr>
        <p:txBody>
          <a:bodyPr/>
          <a:lstStyle/>
          <a:p>
            <a:r>
              <a:rPr lang="en-US" dirty="0" smtClean="0"/>
              <a:t>November </a:t>
            </a:r>
            <a:r>
              <a:rPr lang="en-US" dirty="0"/>
              <a:t>3, </a:t>
            </a:r>
            <a:r>
              <a:rPr lang="en-US" dirty="0" smtClean="0"/>
              <a:t>2022</a:t>
            </a:r>
            <a:r>
              <a:rPr lang="en-US" dirty="0"/>
              <a:t> </a:t>
            </a:r>
          </a:p>
        </p:txBody>
      </p:sp>
      <p:sp>
        <p:nvSpPr>
          <p:cNvPr id="8" name="Footer Placeholder 7">
            <a:extLst>
              <a:ext uri="{FF2B5EF4-FFF2-40B4-BE49-F238E27FC236}">
                <a16:creationId xmlns:a16="http://schemas.microsoft.com/office/drawing/2014/main" id="{47AD1E5F-3782-4812-98F3-60BDB803DB78}"/>
              </a:ext>
            </a:extLst>
          </p:cNvPr>
          <p:cNvSpPr>
            <a:spLocks noGrp="1"/>
          </p:cNvSpPr>
          <p:nvPr>
            <p:ph type="ftr" sz="quarter" idx="20"/>
          </p:nvPr>
        </p:nvSpPr>
        <p:spPr>
          <a:xfrm>
            <a:off x="8298180" y="6294120"/>
            <a:ext cx="1462788" cy="182880"/>
          </a:xfrm>
        </p:spPr>
        <p:txBody>
          <a:bodyPr/>
          <a:lstStyle/>
          <a:p>
            <a:r>
              <a:rPr lang="en-US" dirty="0" smtClean="0">
                <a:solidFill>
                  <a:schemeClr val="bg1"/>
                </a:solidFill>
              </a:rPr>
              <a:t>History of FPOS</a:t>
            </a:r>
            <a:endParaRPr lang="en-US" dirty="0">
              <a:solidFill>
                <a:schemeClr val="bg1"/>
              </a:solidFill>
            </a:endParaRPr>
          </a:p>
        </p:txBody>
      </p:sp>
      <p:sp>
        <p:nvSpPr>
          <p:cNvPr id="9" name="Slide Number Placeholder 8">
            <a:extLst>
              <a:ext uri="{FF2B5EF4-FFF2-40B4-BE49-F238E27FC236}">
                <a16:creationId xmlns:a16="http://schemas.microsoft.com/office/drawing/2014/main" id="{4EA07C02-54FF-4B71-8E0D-7F4BCFC6A69E}"/>
              </a:ext>
            </a:extLst>
          </p:cNvPr>
          <p:cNvSpPr>
            <a:spLocks noGrp="1"/>
          </p:cNvSpPr>
          <p:nvPr>
            <p:ph type="sldNum" sz="quarter" idx="21"/>
          </p:nvPr>
        </p:nvSpPr>
        <p:spPr>
          <a:xfrm>
            <a:off x="11493500" y="6292334"/>
            <a:ext cx="412750" cy="182880"/>
          </a:xfrm>
        </p:spPr>
        <p:txBody>
          <a:bodyPr/>
          <a:lstStyle/>
          <a:p>
            <a:fld id="{7782931A-7D25-4B4B-9464-57AE418934A3}" type="slidenum">
              <a:rPr lang="en-US" smtClean="0"/>
              <a:pPr/>
              <a:t>7</a:t>
            </a:fld>
            <a:endParaRPr lang="en-US"/>
          </a:p>
        </p:txBody>
      </p:sp>
      <p:pic>
        <p:nvPicPr>
          <p:cNvPr id="10" name="Рисунок 9"/>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8891875" y="4881"/>
            <a:ext cx="2808000" cy="1316829"/>
          </a:xfrm>
          <a:prstGeom prst="rect">
            <a:avLst/>
          </a:prstGeom>
          <a:ln>
            <a:noFill/>
          </a:ln>
        </p:spPr>
      </p:pic>
      <p:sp>
        <p:nvSpPr>
          <p:cNvPr id="13" name="Объект 12"/>
          <p:cNvSpPr>
            <a:spLocks noGrp="1"/>
          </p:cNvSpPr>
          <p:nvPr>
            <p:ph sz="half" idx="11"/>
          </p:nvPr>
        </p:nvSpPr>
        <p:spPr>
          <a:xfrm>
            <a:off x="1036641" y="2210937"/>
            <a:ext cx="10117868" cy="2775791"/>
          </a:xfrm>
        </p:spPr>
        <p:txBody>
          <a:bodyPr/>
          <a:lstStyle/>
          <a:p>
            <a:r>
              <a:rPr lang="en-US" dirty="0"/>
              <a:t>The new role of </a:t>
            </a:r>
            <a:r>
              <a:rPr lang="en-US" dirty="0" smtClean="0"/>
              <a:t>NSOs </a:t>
            </a:r>
            <a:r>
              <a:rPr lang="en-US" dirty="0"/>
              <a:t>put an additional burden </a:t>
            </a:r>
            <a:r>
              <a:rPr lang="en-US" dirty="0" smtClean="0"/>
              <a:t>on </a:t>
            </a:r>
            <a:r>
              <a:rPr lang="en-US" dirty="0"/>
              <a:t>them to be the guardians of FPOS in the country</a:t>
            </a:r>
          </a:p>
          <a:p>
            <a:r>
              <a:rPr lang="en-US" dirty="0"/>
              <a:t>The new role also puts additional burden to earn the trust</a:t>
            </a:r>
          </a:p>
          <a:p>
            <a:r>
              <a:rPr lang="en-US" dirty="0"/>
              <a:t>IAOS has created a</a:t>
            </a:r>
            <a:r>
              <a:rPr lang="en-US" dirty="0" smtClean="0"/>
              <a:t> </a:t>
            </a:r>
            <a:r>
              <a:rPr lang="en-US" dirty="0">
                <a:hlinkClick r:id="rId4"/>
              </a:rPr>
              <a:t>Krakow Group</a:t>
            </a:r>
            <a:r>
              <a:rPr lang="en-US" dirty="0"/>
              <a:t> to deal with those issues worldwide</a:t>
            </a:r>
          </a:p>
          <a:p>
            <a:r>
              <a:rPr lang="en-US" dirty="0"/>
              <a:t>The IAOS response on misuse of statistics and mistreatment of statisticians</a:t>
            </a:r>
          </a:p>
          <a:p>
            <a:r>
              <a:rPr lang="en-US" dirty="0"/>
              <a:t>The case of El Salvador</a:t>
            </a:r>
          </a:p>
          <a:p>
            <a:pPr marL="0" indent="0">
              <a:buNone/>
            </a:pPr>
            <a:endParaRPr lang="ru-RU" dirty="0"/>
          </a:p>
        </p:txBody>
      </p:sp>
    </p:spTree>
    <p:extLst>
      <p:ext uri="{BB962C8B-B14F-4D97-AF65-F5344CB8AC3E}">
        <p14:creationId xmlns:p14="http://schemas.microsoft.com/office/powerpoint/2010/main" val="130526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4A840E-9000-7441-BEB7-FFEE48A4F70D}"/>
              </a:ext>
            </a:extLst>
          </p:cNvPr>
          <p:cNvSpPr>
            <a:spLocks noGrp="1"/>
          </p:cNvSpPr>
          <p:nvPr>
            <p:ph type="title"/>
          </p:nvPr>
        </p:nvSpPr>
        <p:spPr/>
        <p:txBody>
          <a:bodyPr/>
          <a:lstStyle/>
          <a:p>
            <a:r>
              <a:rPr lang="en-US" sz="2800" dirty="0"/>
              <a:t>IAOS Cares and is Worried about FPOS</a:t>
            </a:r>
          </a:p>
        </p:txBody>
      </p:sp>
      <p:sp>
        <p:nvSpPr>
          <p:cNvPr id="2" name="Content Placeholder 1">
            <a:extLst>
              <a:ext uri="{FF2B5EF4-FFF2-40B4-BE49-F238E27FC236}">
                <a16:creationId xmlns:a16="http://schemas.microsoft.com/office/drawing/2014/main" id="{48529241-5517-094D-8365-77164D7362C0}"/>
              </a:ext>
            </a:extLst>
          </p:cNvPr>
          <p:cNvSpPr>
            <a:spLocks noGrp="1"/>
          </p:cNvSpPr>
          <p:nvPr>
            <p:ph sz="half" idx="2"/>
          </p:nvPr>
        </p:nvSpPr>
        <p:spPr/>
        <p:txBody>
          <a:bodyPr/>
          <a:lstStyle/>
          <a:p>
            <a:pPr marL="0" indent="0">
              <a:buNone/>
            </a:pPr>
            <a:endParaRPr lang="en-US" dirty="0"/>
          </a:p>
          <a:p>
            <a:endParaRPr lang="en-US" dirty="0"/>
          </a:p>
        </p:txBody>
      </p:sp>
      <p:sp>
        <p:nvSpPr>
          <p:cNvPr id="7" name="Date Placeholder 6">
            <a:extLst>
              <a:ext uri="{FF2B5EF4-FFF2-40B4-BE49-F238E27FC236}">
                <a16:creationId xmlns:a16="http://schemas.microsoft.com/office/drawing/2014/main" id="{2C924FD0-A561-4F4E-B8B3-C2D2E29AC4B9}"/>
              </a:ext>
            </a:extLst>
          </p:cNvPr>
          <p:cNvSpPr>
            <a:spLocks noGrp="1"/>
          </p:cNvSpPr>
          <p:nvPr>
            <p:ph type="dt" sz="half" idx="19"/>
          </p:nvPr>
        </p:nvSpPr>
        <p:spPr>
          <a:xfrm>
            <a:off x="9830818" y="6292334"/>
            <a:ext cx="1522982" cy="182880"/>
          </a:xfrm>
        </p:spPr>
        <p:txBody>
          <a:bodyPr/>
          <a:lstStyle/>
          <a:p>
            <a:r>
              <a:rPr lang="en-US" dirty="0" smtClean="0"/>
              <a:t>November </a:t>
            </a:r>
            <a:r>
              <a:rPr lang="en-US" dirty="0"/>
              <a:t>3, </a:t>
            </a:r>
            <a:r>
              <a:rPr lang="en-US" dirty="0" smtClean="0"/>
              <a:t>2022</a:t>
            </a:r>
            <a:r>
              <a:rPr lang="en-US" dirty="0"/>
              <a:t> </a:t>
            </a:r>
          </a:p>
        </p:txBody>
      </p:sp>
      <p:sp>
        <p:nvSpPr>
          <p:cNvPr id="8" name="Footer Placeholder 7">
            <a:extLst>
              <a:ext uri="{FF2B5EF4-FFF2-40B4-BE49-F238E27FC236}">
                <a16:creationId xmlns:a16="http://schemas.microsoft.com/office/drawing/2014/main" id="{47AD1E5F-3782-4812-98F3-60BDB803DB78}"/>
              </a:ext>
            </a:extLst>
          </p:cNvPr>
          <p:cNvSpPr>
            <a:spLocks noGrp="1"/>
          </p:cNvSpPr>
          <p:nvPr>
            <p:ph type="ftr" sz="quarter" idx="20"/>
          </p:nvPr>
        </p:nvSpPr>
        <p:spPr>
          <a:xfrm>
            <a:off x="8298180" y="6294120"/>
            <a:ext cx="1462788" cy="182880"/>
          </a:xfrm>
        </p:spPr>
        <p:txBody>
          <a:bodyPr/>
          <a:lstStyle/>
          <a:p>
            <a:r>
              <a:rPr lang="en-US" dirty="0" smtClean="0">
                <a:solidFill>
                  <a:schemeClr val="bg1"/>
                </a:solidFill>
              </a:rPr>
              <a:t>History of FPOS</a:t>
            </a:r>
            <a:endParaRPr lang="en-US" dirty="0">
              <a:solidFill>
                <a:schemeClr val="bg1"/>
              </a:solidFill>
            </a:endParaRPr>
          </a:p>
        </p:txBody>
      </p:sp>
      <p:sp>
        <p:nvSpPr>
          <p:cNvPr id="9" name="Slide Number Placeholder 8">
            <a:extLst>
              <a:ext uri="{FF2B5EF4-FFF2-40B4-BE49-F238E27FC236}">
                <a16:creationId xmlns:a16="http://schemas.microsoft.com/office/drawing/2014/main" id="{4EA07C02-54FF-4B71-8E0D-7F4BCFC6A69E}"/>
              </a:ext>
            </a:extLst>
          </p:cNvPr>
          <p:cNvSpPr>
            <a:spLocks noGrp="1"/>
          </p:cNvSpPr>
          <p:nvPr>
            <p:ph type="sldNum" sz="quarter" idx="21"/>
          </p:nvPr>
        </p:nvSpPr>
        <p:spPr>
          <a:xfrm>
            <a:off x="11493500" y="6292334"/>
            <a:ext cx="412750" cy="182880"/>
          </a:xfrm>
        </p:spPr>
        <p:txBody>
          <a:bodyPr/>
          <a:lstStyle/>
          <a:p>
            <a:fld id="{7782931A-7D25-4B4B-9464-57AE418934A3}" type="slidenum">
              <a:rPr lang="en-US" smtClean="0"/>
              <a:pPr/>
              <a:t>8</a:t>
            </a:fld>
            <a:endParaRPr lang="en-US"/>
          </a:p>
        </p:txBody>
      </p:sp>
      <p:pic>
        <p:nvPicPr>
          <p:cNvPr id="10" name="Рисунок 9"/>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8891875" y="4881"/>
            <a:ext cx="2808000" cy="1316829"/>
          </a:xfrm>
          <a:prstGeom prst="rect">
            <a:avLst/>
          </a:prstGeom>
          <a:ln>
            <a:noFill/>
          </a:ln>
        </p:spPr>
      </p:pic>
      <p:sp>
        <p:nvSpPr>
          <p:cNvPr id="13" name="Объект 12"/>
          <p:cNvSpPr>
            <a:spLocks noGrp="1"/>
          </p:cNvSpPr>
          <p:nvPr>
            <p:ph sz="half" idx="11"/>
          </p:nvPr>
        </p:nvSpPr>
        <p:spPr>
          <a:xfrm>
            <a:off x="1036641" y="2210937"/>
            <a:ext cx="10117868" cy="4081397"/>
          </a:xfrm>
        </p:spPr>
        <p:txBody>
          <a:bodyPr/>
          <a:lstStyle/>
          <a:p>
            <a:r>
              <a:rPr lang="en-US" dirty="0">
                <a:latin typeface="+mj-lt"/>
              </a:rPr>
              <a:t>IAOS discussed the FPOS in a special day long session at the IAOS conference in Krakow in April 2022</a:t>
            </a:r>
          </a:p>
          <a:p>
            <a:r>
              <a:rPr lang="en-US" dirty="0">
                <a:latin typeface="+mj-lt"/>
              </a:rPr>
              <a:t>A few quotes </a:t>
            </a:r>
            <a:r>
              <a:rPr lang="en-US">
                <a:latin typeface="+mj-lt"/>
              </a:rPr>
              <a:t>from </a:t>
            </a:r>
            <a:r>
              <a:rPr lang="en-US" smtClean="0">
                <a:latin typeface="+mj-lt"/>
              </a:rPr>
              <a:t>participants of </a:t>
            </a:r>
            <a:r>
              <a:rPr lang="en-US"/>
              <a:t>the </a:t>
            </a:r>
            <a:r>
              <a:rPr lang="en-US" smtClean="0"/>
              <a:t>session</a:t>
            </a:r>
            <a:r>
              <a:rPr lang="en-US" smtClean="0">
                <a:latin typeface="+mj-lt"/>
              </a:rPr>
              <a:t>:</a:t>
            </a:r>
            <a:endParaRPr lang="en-US" dirty="0">
              <a:latin typeface="+mj-lt"/>
            </a:endParaRPr>
          </a:p>
          <a:p>
            <a:pPr marL="0" indent="0">
              <a:buNone/>
            </a:pPr>
            <a:r>
              <a:rPr lang="en-US" i="1" dirty="0" smtClean="0">
                <a:solidFill>
                  <a:srgbClr val="002060"/>
                </a:solidFill>
                <a:latin typeface="+mj-lt"/>
                <a:ea typeface="Calibri" panose="020F0502020204030204" pitchFamily="34" charset="0"/>
                <a:cs typeface="Times New Roman" panose="02020603050405020304" pitchFamily="18" charset="0"/>
              </a:rPr>
              <a:t>“FPOS </a:t>
            </a:r>
            <a:r>
              <a:rPr lang="en-US" i="1" dirty="0">
                <a:solidFill>
                  <a:srgbClr val="002060"/>
                </a:solidFill>
                <a:latin typeface="+mj-lt"/>
                <a:ea typeface="Calibri" panose="020F0502020204030204" pitchFamily="34" charset="0"/>
                <a:cs typeface="Times New Roman" panose="02020603050405020304" pitchFamily="18" charset="0"/>
              </a:rPr>
              <a:t>is the compass for Ethical Spirit, Credibility, Identity &amp; </a:t>
            </a:r>
            <a:r>
              <a:rPr lang="en-US" i="1" dirty="0" smtClean="0">
                <a:solidFill>
                  <a:srgbClr val="002060"/>
                </a:solidFill>
                <a:latin typeface="+mj-lt"/>
                <a:ea typeface="Calibri" panose="020F0502020204030204" pitchFamily="34" charset="0"/>
                <a:cs typeface="Times New Roman" panose="02020603050405020304" pitchFamily="18" charset="0"/>
              </a:rPr>
              <a:t>Trust. It </a:t>
            </a:r>
            <a:r>
              <a:rPr lang="en-US" i="1" dirty="0">
                <a:solidFill>
                  <a:srgbClr val="002060"/>
                </a:solidFill>
                <a:latin typeface="+mj-lt"/>
                <a:ea typeface="Calibri" panose="020F0502020204030204" pitchFamily="34" charset="0"/>
                <a:cs typeface="Times New Roman" panose="02020603050405020304" pitchFamily="18" charset="0"/>
              </a:rPr>
              <a:t>is a reference to all National Statistical Offices working under crises and uncertainty. </a:t>
            </a:r>
            <a:r>
              <a:rPr lang="en-US" i="1" dirty="0" smtClean="0">
                <a:solidFill>
                  <a:srgbClr val="002060"/>
                </a:solidFill>
                <a:latin typeface="+mj-lt"/>
                <a:ea typeface="Calibri" panose="020F0502020204030204" pitchFamily="34" charset="0"/>
                <a:cs typeface="Times New Roman" panose="02020603050405020304" pitchFamily="18" charset="0"/>
              </a:rPr>
              <a:t>Nevertheless, Fundamental </a:t>
            </a:r>
            <a:r>
              <a:rPr lang="en-US" i="1" dirty="0">
                <a:solidFill>
                  <a:srgbClr val="002060"/>
                </a:solidFill>
                <a:latin typeface="+mj-lt"/>
                <a:ea typeface="Calibri" panose="020F0502020204030204" pitchFamily="34" charset="0"/>
                <a:cs typeface="Times New Roman" panose="02020603050405020304" pitchFamily="18" charset="0"/>
              </a:rPr>
              <a:t>Principles needs a full review to keep up with never preceding challenges and engage new data terminology including data science, data interoperability, modernization, data </a:t>
            </a:r>
            <a:r>
              <a:rPr lang="en-US" i="1" dirty="0" smtClean="0">
                <a:solidFill>
                  <a:srgbClr val="002060"/>
                </a:solidFill>
                <a:latin typeface="+mj-lt"/>
                <a:ea typeface="Calibri" panose="020F0502020204030204" pitchFamily="34" charset="0"/>
                <a:cs typeface="Times New Roman" panose="02020603050405020304" pitchFamily="18" charset="0"/>
              </a:rPr>
              <a:t>stewardship”</a:t>
            </a:r>
          </a:p>
          <a:p>
            <a:pPr marL="0" indent="0">
              <a:buNone/>
            </a:pPr>
            <a:r>
              <a:rPr lang="en-US" i="1" dirty="0" smtClean="0">
                <a:solidFill>
                  <a:srgbClr val="002060"/>
                </a:solidFill>
                <a:latin typeface="+mj-lt"/>
                <a:ea typeface="Calibri" panose="020F0502020204030204" pitchFamily="34" charset="0"/>
                <a:cs typeface="Times New Roman" panose="02020603050405020304" pitchFamily="18" charset="0"/>
              </a:rPr>
              <a:t>“</a:t>
            </a:r>
            <a:r>
              <a:rPr lang="en-GB" i="1" dirty="0" smtClean="0">
                <a:solidFill>
                  <a:srgbClr val="002060"/>
                </a:solidFill>
                <a:latin typeface="+mj-lt"/>
                <a:ea typeface="Calibri" panose="020F0502020204030204" pitchFamily="34" charset="0"/>
              </a:rPr>
              <a:t>Broadening </a:t>
            </a:r>
            <a:r>
              <a:rPr lang="en-GB" i="1" dirty="0">
                <a:solidFill>
                  <a:srgbClr val="002060"/>
                </a:solidFill>
                <a:latin typeface="+mj-lt"/>
                <a:ea typeface="Calibri" panose="020F0502020204030204" pitchFamily="34" charset="0"/>
              </a:rPr>
              <a:t>the scope of the FPOS to other actors beyond official statistics can be an enriching experience and can provide us all with more tools to react to many attacks to them by some political systems, creating the basis for their full </a:t>
            </a:r>
            <a:r>
              <a:rPr lang="en-GB" i="1" dirty="0" smtClean="0">
                <a:solidFill>
                  <a:srgbClr val="002060"/>
                </a:solidFill>
                <a:latin typeface="+mj-lt"/>
                <a:ea typeface="Calibri" panose="020F0502020204030204" pitchFamily="34" charset="0"/>
              </a:rPr>
              <a:t>compliance”</a:t>
            </a:r>
            <a:r>
              <a:rPr lang="en-US" i="1" dirty="0">
                <a:solidFill>
                  <a:srgbClr val="002060"/>
                </a:solidFill>
                <a:latin typeface="+mj-lt"/>
                <a:ea typeface="Calibri" panose="020F0502020204030204" pitchFamily="34" charset="0"/>
                <a:cs typeface="Times New Roman" panose="02020603050405020304" pitchFamily="18" charset="0"/>
              </a:rPr>
              <a:t> </a:t>
            </a:r>
            <a:endParaRPr lang="en-US" i="1" dirty="0" smtClean="0">
              <a:solidFill>
                <a:srgbClr val="002060"/>
              </a:solidFill>
              <a:latin typeface="+mj-lt"/>
              <a:ea typeface="Calibri" panose="020F0502020204030204" pitchFamily="34" charset="0"/>
              <a:cs typeface="Times New Roman" panose="02020603050405020304" pitchFamily="18" charset="0"/>
            </a:endParaRPr>
          </a:p>
          <a:p>
            <a:pPr marL="0" indent="0">
              <a:buNone/>
            </a:pPr>
            <a:r>
              <a:rPr lang="en-US" i="1" dirty="0" smtClean="0">
                <a:solidFill>
                  <a:srgbClr val="002060"/>
                </a:solidFill>
                <a:latin typeface="+mj-lt"/>
                <a:ea typeface="Calibri" panose="020F0502020204030204" pitchFamily="34" charset="0"/>
                <a:cs typeface="Times New Roman" panose="02020603050405020304" pitchFamily="18" charset="0"/>
              </a:rPr>
              <a:t>“</a:t>
            </a:r>
            <a:r>
              <a:rPr lang="en-US" i="1" dirty="0">
                <a:solidFill>
                  <a:srgbClr val="002060"/>
                </a:solidFill>
                <a:latin typeface="+mj-lt"/>
                <a:ea typeface="Calibri" panose="020F0502020204030204" pitchFamily="34" charset="0"/>
                <a:cs typeface="Times New Roman" panose="02020603050405020304" pitchFamily="18" charset="0"/>
              </a:rPr>
              <a:t>The Fundamental Principles are (1) more universal (2) more needed and (3) more fundamental than ever. The best 30-year birthday present for the principles would be a collective and broadened understanding of just HOW fundamental and foundational they are and how the grand the edifice of statistics, data and information is that they are supporting”</a:t>
            </a:r>
          </a:p>
          <a:p>
            <a:pPr marL="0" indent="0">
              <a:buNone/>
            </a:pPr>
            <a:endParaRPr lang="en-GB" i="1" dirty="0">
              <a:solidFill>
                <a:srgbClr val="002060"/>
              </a:solidFill>
              <a:latin typeface="Calibri" panose="020F0502020204030204" pitchFamily="34" charset="0"/>
              <a:ea typeface="Calibri" panose="020F0502020204030204" pitchFamily="34" charset="0"/>
            </a:endParaRPr>
          </a:p>
          <a:p>
            <a:endParaRPr lang="ru-RU" dirty="0"/>
          </a:p>
        </p:txBody>
      </p:sp>
    </p:spTree>
    <p:extLst>
      <p:ext uri="{BB962C8B-B14F-4D97-AF65-F5344CB8AC3E}">
        <p14:creationId xmlns:p14="http://schemas.microsoft.com/office/powerpoint/2010/main" val="240337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7CE19-F795-8240-B223-A5CA7C9DE0E5}"/>
              </a:ext>
            </a:extLst>
          </p:cNvPr>
          <p:cNvSpPr>
            <a:spLocks noGrp="1"/>
          </p:cNvSpPr>
          <p:nvPr>
            <p:ph sz="half" idx="2"/>
          </p:nvPr>
        </p:nvSpPr>
        <p:spPr>
          <a:xfrm>
            <a:off x="3662276" y="3013420"/>
            <a:ext cx="4868860" cy="1942138"/>
          </a:xfrm>
        </p:spPr>
        <p:txBody>
          <a:bodyPr/>
          <a:lstStyle/>
          <a:p>
            <a:pPr algn="ctr"/>
            <a:endParaRPr lang="en-US" dirty="0" smtClean="0"/>
          </a:p>
          <a:p>
            <a:pPr marL="0" indent="0" algn="ctr">
              <a:buNone/>
            </a:pPr>
            <a:r>
              <a:rPr lang="en-US" dirty="0" smtClean="0"/>
              <a:t>In case of questions, please communicate to </a:t>
            </a:r>
          </a:p>
          <a:p>
            <a:pPr marL="0" indent="0" algn="ctr">
              <a:buNone/>
            </a:pPr>
            <a:r>
              <a:rPr lang="en-US" dirty="0" smtClean="0"/>
              <a:t>Dr. </a:t>
            </a:r>
            <a:r>
              <a:rPr lang="en-US" dirty="0" err="1" smtClean="0"/>
              <a:t>Misha</a:t>
            </a:r>
            <a:r>
              <a:rPr lang="en-US" dirty="0" smtClean="0"/>
              <a:t> </a:t>
            </a:r>
            <a:r>
              <a:rPr lang="en-US" dirty="0" err="1" smtClean="0"/>
              <a:t>Belkindas</a:t>
            </a:r>
            <a:endParaRPr lang="en-US" dirty="0" smtClean="0"/>
          </a:p>
          <a:p>
            <a:pPr marL="0" indent="0" algn="ctr">
              <a:buNone/>
            </a:pPr>
            <a:r>
              <a:rPr lang="en-US" dirty="0" smtClean="0">
                <a:hlinkClick r:id="rId2"/>
              </a:rPr>
              <a:t>mishabelkindas@opendatawatch.com</a:t>
            </a:r>
            <a:endParaRPr lang="en-US" dirty="0" smtClean="0"/>
          </a:p>
          <a:p>
            <a:pPr marL="0" indent="0">
              <a:buNone/>
            </a:pPr>
            <a:endParaRPr lang="en-US" dirty="0"/>
          </a:p>
        </p:txBody>
      </p:sp>
      <p:sp>
        <p:nvSpPr>
          <p:cNvPr id="2" name="Title 1">
            <a:extLst>
              <a:ext uri="{FF2B5EF4-FFF2-40B4-BE49-F238E27FC236}">
                <a16:creationId xmlns:a16="http://schemas.microsoft.com/office/drawing/2014/main" id="{2AB67F85-B014-E54D-AC82-A789515E821B}"/>
              </a:ext>
            </a:extLst>
          </p:cNvPr>
          <p:cNvSpPr>
            <a:spLocks noGrp="1"/>
          </p:cNvSpPr>
          <p:nvPr>
            <p:ph type="title"/>
          </p:nvPr>
        </p:nvSpPr>
        <p:spPr>
          <a:xfrm>
            <a:off x="1950468" y="1029574"/>
            <a:ext cx="7810500" cy="645284"/>
          </a:xfrm>
        </p:spPr>
        <p:txBody>
          <a:bodyPr/>
          <a:lstStyle/>
          <a:p>
            <a:pPr algn="ctr"/>
            <a:r>
              <a:rPr lang="en-US" dirty="0" smtClean="0"/>
              <a:t>Thank You</a:t>
            </a:r>
            <a:endParaRPr lang="en-US" dirty="0"/>
          </a:p>
        </p:txBody>
      </p:sp>
      <p:sp>
        <p:nvSpPr>
          <p:cNvPr id="4" name="Date Placeholder 3">
            <a:extLst>
              <a:ext uri="{FF2B5EF4-FFF2-40B4-BE49-F238E27FC236}">
                <a16:creationId xmlns:a16="http://schemas.microsoft.com/office/drawing/2014/main" id="{D4137C36-233D-4261-A151-481DEB983F84}"/>
              </a:ext>
            </a:extLst>
          </p:cNvPr>
          <p:cNvSpPr>
            <a:spLocks noGrp="1"/>
          </p:cNvSpPr>
          <p:nvPr>
            <p:ph type="dt" sz="half" idx="19"/>
          </p:nvPr>
        </p:nvSpPr>
        <p:spPr/>
        <p:txBody>
          <a:bodyPr/>
          <a:lstStyle/>
          <a:p>
            <a:r>
              <a:rPr lang="en-US" smtClean="0"/>
              <a:t>November 3, 2022 </a:t>
            </a:r>
            <a:endParaRPr lang="en-US" dirty="0"/>
          </a:p>
        </p:txBody>
      </p:sp>
      <p:sp>
        <p:nvSpPr>
          <p:cNvPr id="6" name="Footer Placeholder 5">
            <a:extLst>
              <a:ext uri="{FF2B5EF4-FFF2-40B4-BE49-F238E27FC236}">
                <a16:creationId xmlns:a16="http://schemas.microsoft.com/office/drawing/2014/main" id="{7F17CE90-6DC0-4BAD-AFD2-6566038ECD03}"/>
              </a:ext>
            </a:extLst>
          </p:cNvPr>
          <p:cNvSpPr>
            <a:spLocks noGrp="1"/>
          </p:cNvSpPr>
          <p:nvPr>
            <p:ph type="ftr" sz="quarter" idx="20"/>
          </p:nvPr>
        </p:nvSpPr>
        <p:spPr/>
        <p:txBody>
          <a:bodyPr/>
          <a:lstStyle/>
          <a:p>
            <a:r>
              <a:rPr lang="en-US" smtClean="0">
                <a:solidFill>
                  <a:schemeClr val="bg1"/>
                </a:solidFill>
              </a:rPr>
              <a:t>History of FPOS</a:t>
            </a:r>
            <a:endParaRPr lang="en-US" dirty="0">
              <a:solidFill>
                <a:schemeClr val="bg1"/>
              </a:solidFill>
            </a:endParaRPr>
          </a:p>
        </p:txBody>
      </p:sp>
      <p:sp>
        <p:nvSpPr>
          <p:cNvPr id="8" name="Slide Number Placeholder 7">
            <a:extLst>
              <a:ext uri="{FF2B5EF4-FFF2-40B4-BE49-F238E27FC236}">
                <a16:creationId xmlns:a16="http://schemas.microsoft.com/office/drawing/2014/main" id="{8A0CAF6B-5914-4E2F-90A1-4B2D92D5ADC0}"/>
              </a:ext>
            </a:extLst>
          </p:cNvPr>
          <p:cNvSpPr>
            <a:spLocks noGrp="1"/>
          </p:cNvSpPr>
          <p:nvPr>
            <p:ph type="sldNum" sz="quarter" idx="21"/>
          </p:nvPr>
        </p:nvSpPr>
        <p:spPr/>
        <p:txBody>
          <a:bodyPr/>
          <a:lstStyle/>
          <a:p>
            <a:fld id="{7782931A-7D25-4B4B-9464-57AE418934A3}" type="slidenum">
              <a:rPr lang="en-US" smtClean="0"/>
              <a:pPr/>
              <a:t>9</a:t>
            </a:fld>
            <a:endParaRPr lang="en-US"/>
          </a:p>
        </p:txBody>
      </p:sp>
    </p:spTree>
    <p:extLst>
      <p:ext uri="{BB962C8B-B14F-4D97-AF65-F5344CB8AC3E}">
        <p14:creationId xmlns:p14="http://schemas.microsoft.com/office/powerpoint/2010/main" val="174323564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35">
      <a:majorFont>
        <a:latin typeface="Arial Nova"/>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issPresentation A_Win32_MW_JS_SL_v2.potx" id="{F3EA0D10-81D8-413D-A4CA-F5D1D5CC8037}" vid="{9BA86A48-81B4-441C-9F07-EEAF91A8FC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FD975AF8-B1C6-436B-A274-2C3ADC7798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82F651C-E5DA-470F-A6A6-D70E9A5EBFB8}">
  <ds:schemaRefs>
    <ds:schemaRef ds:uri="http://schemas.microsoft.com/sharepoint/v3/contenttype/forms"/>
  </ds:schemaRefs>
</ds:datastoreItem>
</file>

<file path=customXml/itemProps3.xml><?xml version="1.0" encoding="utf-8"?>
<ds:datastoreItem xmlns:ds="http://schemas.openxmlformats.org/officeDocument/2006/customXml" ds:itemID="{E24273A0-A4DF-47AA-BF1F-8758123399CE}">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Impact annual presentation</Template>
  <TotalTime>138</TotalTime>
  <Words>712</Words>
  <Application>Microsoft Office PowerPoint</Application>
  <PresentationFormat>Широкоэкранный</PresentationFormat>
  <Paragraphs>78</Paragraphs>
  <Slides>9</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Arial Nova</vt:lpstr>
      <vt:lpstr>Calibri</vt:lpstr>
      <vt:lpstr>Times New Roman</vt:lpstr>
      <vt:lpstr>Wingdings</vt:lpstr>
      <vt:lpstr>Theme1</vt:lpstr>
      <vt:lpstr>       Overview of the Fundamental Principles of Official Statistics and their relevance for the users of statistics  IAOS – ECLAC Webinar </vt:lpstr>
      <vt:lpstr>History of Fundamental Principles  of Official Statistics (FPOS)</vt:lpstr>
      <vt:lpstr>History of Fundamental Principles  of Official Statistics (FPOS) (continued)</vt:lpstr>
      <vt:lpstr>FPOS – a Remainder</vt:lpstr>
      <vt:lpstr>FPOS – a Remainder (continued)</vt:lpstr>
      <vt:lpstr>Data Revolution and the New Data Ecosystem</vt:lpstr>
      <vt:lpstr>Misuse of Statistics and Trust in Statistics</vt:lpstr>
      <vt:lpstr>IAOS Cares and is Worried about FPOS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dc:title>
  <dc:creator>Lilia Saetova</dc:creator>
  <cp:lastModifiedBy>Пользователь Windows</cp:lastModifiedBy>
  <cp:revision>17</cp:revision>
  <dcterms:created xsi:type="dcterms:W3CDTF">2022-10-20T09:01:43Z</dcterms:created>
  <dcterms:modified xsi:type="dcterms:W3CDTF">2022-10-20T11:29:35Z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